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1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36696B-7833-45D5-BE6C-8834C5035E03}" v="218" dt="2021-04-13T10:48:11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Joseph" userId="03cdbe4aa4a02afe" providerId="LiveId" clId="{EE36696B-7833-45D5-BE6C-8834C5035E03}"/>
    <pc:docChg chg="undo custSel addSld delSld modSld sldOrd">
      <pc:chgData name="Abraham Joseph" userId="03cdbe4aa4a02afe" providerId="LiveId" clId="{EE36696B-7833-45D5-BE6C-8834C5035E03}" dt="2021-04-13T10:50:16.023" v="935" actId="1076"/>
      <pc:docMkLst>
        <pc:docMk/>
      </pc:docMkLst>
      <pc:sldChg chg="addSp delSp modSp mod modAnim">
        <pc:chgData name="Abraham Joseph" userId="03cdbe4aa4a02afe" providerId="LiveId" clId="{EE36696B-7833-45D5-BE6C-8834C5035E03}" dt="2021-04-13T10:47:52.337" v="914" actId="14100"/>
        <pc:sldMkLst>
          <pc:docMk/>
          <pc:sldMk cId="2469733432" sldId="256"/>
        </pc:sldMkLst>
        <pc:spChg chg="mod">
          <ac:chgData name="Abraham Joseph" userId="03cdbe4aa4a02afe" providerId="LiveId" clId="{EE36696B-7833-45D5-BE6C-8834C5035E03}" dt="2021-04-08T13:34:07.371" v="722" actId="1076"/>
          <ac:spMkLst>
            <pc:docMk/>
            <pc:sldMk cId="2469733432" sldId="256"/>
            <ac:spMk id="2" creationId="{D81B0EDF-8799-4EE4-9FE3-EF3E66ADA707}"/>
          </ac:spMkLst>
        </pc:spChg>
        <pc:spChg chg="add del">
          <ac:chgData name="Abraham Joseph" userId="03cdbe4aa4a02afe" providerId="LiveId" clId="{EE36696B-7833-45D5-BE6C-8834C5035E03}" dt="2021-03-31T07:18:08.348" v="3" actId="478"/>
          <ac:spMkLst>
            <pc:docMk/>
            <pc:sldMk cId="2469733432" sldId="256"/>
            <ac:spMk id="6" creationId="{3B48C5EE-2FB0-43DF-825C-157A77C8E16D}"/>
          </ac:spMkLst>
        </pc:spChg>
        <pc:spChg chg="ord">
          <ac:chgData name="Abraham Joseph" userId="03cdbe4aa4a02afe" providerId="LiveId" clId="{EE36696B-7833-45D5-BE6C-8834C5035E03}" dt="2021-04-08T13:32:34.913" v="708" actId="167"/>
          <ac:spMkLst>
            <pc:docMk/>
            <pc:sldMk cId="2469733432" sldId="256"/>
            <ac:spMk id="8" creationId="{4C574F14-5DE2-414B-94C1-01D9832CEEEF}"/>
          </ac:spMkLst>
        </pc:spChg>
        <pc:spChg chg="add mod">
          <ac:chgData name="Abraham Joseph" userId="03cdbe4aa4a02afe" providerId="LiveId" clId="{EE36696B-7833-45D5-BE6C-8834C5035E03}" dt="2021-04-02T13:12:45.228" v="111" actId="164"/>
          <ac:spMkLst>
            <pc:docMk/>
            <pc:sldMk cId="2469733432" sldId="256"/>
            <ac:spMk id="10" creationId="{7068AB58-2FE5-4EAD-9744-E8195F06E99E}"/>
          </ac:spMkLst>
        </pc:spChg>
        <pc:spChg chg="del">
          <ac:chgData name="Abraham Joseph" userId="03cdbe4aa4a02afe" providerId="LiveId" clId="{EE36696B-7833-45D5-BE6C-8834C5035E03}" dt="2021-04-08T13:31:57.613" v="700" actId="478"/>
          <ac:spMkLst>
            <pc:docMk/>
            <pc:sldMk cId="2469733432" sldId="256"/>
            <ac:spMk id="14" creationId="{DC1F3935-3093-4279-B62E-D002D8CE2E3C}"/>
          </ac:spMkLst>
        </pc:spChg>
        <pc:spChg chg="mod">
          <ac:chgData name="Abraham Joseph" userId="03cdbe4aa4a02afe" providerId="LiveId" clId="{EE36696B-7833-45D5-BE6C-8834C5035E03}" dt="2021-04-08T13:34:06.424" v="721" actId="1076"/>
          <ac:spMkLst>
            <pc:docMk/>
            <pc:sldMk cId="2469733432" sldId="256"/>
            <ac:spMk id="16" creationId="{4143D979-65BA-49CA-B10F-8B9F56FEFC15}"/>
          </ac:spMkLst>
        </pc:spChg>
        <pc:spChg chg="add mod">
          <ac:chgData name="Abraham Joseph" userId="03cdbe4aa4a02afe" providerId="LiveId" clId="{EE36696B-7833-45D5-BE6C-8834C5035E03}" dt="2021-04-02T13:15:45.110" v="125" actId="14100"/>
          <ac:spMkLst>
            <pc:docMk/>
            <pc:sldMk cId="2469733432" sldId="256"/>
            <ac:spMk id="18" creationId="{14BA6D04-A0B0-441D-BE9A-F359E7473FAE}"/>
          </ac:spMkLst>
        </pc:spChg>
        <pc:spChg chg="del">
          <ac:chgData name="Abraham Joseph" userId="03cdbe4aa4a02afe" providerId="LiveId" clId="{EE36696B-7833-45D5-BE6C-8834C5035E03}" dt="2021-04-08T13:31:57.613" v="700" actId="478"/>
          <ac:spMkLst>
            <pc:docMk/>
            <pc:sldMk cId="2469733432" sldId="256"/>
            <ac:spMk id="21" creationId="{DD04FE15-411F-40ED-95A9-1D76EBE37624}"/>
          </ac:spMkLst>
        </pc:spChg>
        <pc:spChg chg="del">
          <ac:chgData name="Abraham Joseph" userId="03cdbe4aa4a02afe" providerId="LiveId" clId="{EE36696B-7833-45D5-BE6C-8834C5035E03}" dt="2021-04-08T13:31:57.613" v="700" actId="478"/>
          <ac:spMkLst>
            <pc:docMk/>
            <pc:sldMk cId="2469733432" sldId="256"/>
            <ac:spMk id="22" creationId="{92A2E833-E897-4CA3-A184-7CDA1EB256D5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25" creationId="{E3FFBFE8-88FD-4DF5-9F54-94F63F2AD57D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26" creationId="{8AE06693-9F4E-4A2D-BCFF-383C149433EF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27" creationId="{39D2F45E-0FD6-4824-82F5-E5ECBED05AF5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29" creationId="{02995D33-D19E-4617-B056-6BC95DBBD62C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30" creationId="{58BC80A6-5E6C-4DBC-B56B-9D442E5CA536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31" creationId="{270E70A8-41BC-4209-BF56-225DEDAC4D09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33" creationId="{DE981E6F-671C-4535-AB78-56961490B36A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34" creationId="{BB7CAAB1-C2F2-4E9F-84DA-A39C132C5A58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38" creationId="{65D78FE1-EAED-44C1-92C4-14319F369AFF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39" creationId="{AB5B25F0-6D8B-45AB-A5C6-BC87EC693E95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40" creationId="{8BF581E2-2E5B-43DB-80A7-2A532CAFDC51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41" creationId="{8A37274D-55C1-4541-80E1-2F859BD1D996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42" creationId="{06E7556B-A310-4789-A209-10F2B9D98403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43" creationId="{1BB4F3AF-A6D9-4DB0-9E2B-17C578434CC9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44" creationId="{9FBD1170-B60D-4112-80EC-179733B0CA4E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45" creationId="{3FCEA94C-FAF8-4336-BB3F-1505AB685941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47" creationId="{34B0B21D-B666-4D6A-BD13-054F6938157A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48" creationId="{31BB01E8-B290-4A50-A175-87C0C065563B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50" creationId="{A776E9C1-2358-402E-9006-4E3B0384BC7E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54" creationId="{318B8589-8365-4FEE-AD97-E8CBAC795BD8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56" creationId="{6FB084F6-1B7C-4E11-8BAA-2B9085A2E82F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57" creationId="{0C2DA259-CDBB-4B68-8722-8DCCF4543FCA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58" creationId="{6ACEBCFD-18CF-4102-8F70-BA0FFCBB4804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59" creationId="{AD1125E3-806C-472C-AE1C-BFC65327488B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62" creationId="{E05884F5-B21A-4085-81D9-7C5478D34478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63" creationId="{1EBE2043-5B89-4843-9306-F701C3197CDF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64" creationId="{248E57CD-F86A-4899-8FB6-C023272E68C5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65" creationId="{BF7F03E0-23AC-4407-96AA-C011C9F5AC3E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66" creationId="{145355C8-4557-4C54-9A5A-A42D3CE2CED1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67" creationId="{D526645A-A1C7-43FE-97BA-93D11F5E2BBC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68" creationId="{45DFBAD2-16ED-48D1-BE9E-9C7D9D425517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69" creationId="{57A41CD1-9926-498B-9AD7-1224807D38B5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70" creationId="{E840CC9F-6178-4812-9522-4271E1A72D01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71" creationId="{5CE6ABCD-E02E-4F89-ABC0-D7E9345A674F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72" creationId="{35A4FB20-427C-4F0C-B2F4-B51373307F3D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73" creationId="{CB272FC7-AE6D-444B-B625-5F6650FD3158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74" creationId="{17617962-BD21-49F8-95F6-8EB1FD1CD127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75" creationId="{7FBBCAED-F65C-4F89-A05B-2149368C052D}"/>
          </ac:spMkLst>
        </pc:spChg>
        <pc:spChg chg="add mod">
          <ac:chgData name="Abraham Joseph" userId="03cdbe4aa4a02afe" providerId="LiveId" clId="{EE36696B-7833-45D5-BE6C-8834C5035E03}" dt="2021-04-08T13:23:34.172" v="651" actId="1076"/>
          <ac:spMkLst>
            <pc:docMk/>
            <pc:sldMk cId="2469733432" sldId="256"/>
            <ac:spMk id="76" creationId="{BA083919-B835-45CA-A9A0-199DDAB180D4}"/>
          </ac:spMkLst>
        </pc:spChg>
        <pc:spChg chg="mod">
          <ac:chgData name="Abraham Joseph" userId="03cdbe4aa4a02afe" providerId="LiveId" clId="{EE36696B-7833-45D5-BE6C-8834C5035E03}" dt="2021-03-31T07:19:03.903" v="4"/>
          <ac:spMkLst>
            <pc:docMk/>
            <pc:sldMk cId="2469733432" sldId="256"/>
            <ac:spMk id="76" creationId="{F1D63402-FDD1-4553-96EC-F4C5EA0A1D23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79" creationId="{67090B2A-3EB6-4561-A34B-5B656FFD6B83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80" creationId="{34318D24-9877-4406-82C1-B372D1D43481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81" creationId="{222FB6B2-04B7-4ACB-B867-8BC416D802AC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83" creationId="{4107002B-F18A-4E2E-8AE4-6F753D464883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84" creationId="{A0A46596-58E6-40B9-833E-ACE5820A84D1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85" creationId="{8224422B-C1FF-40A5-90E4-58917B036A3E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87" creationId="{7CF6856F-76E0-416A-B328-3B98CF77F84B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88" creationId="{A72FD884-CFFE-44C6-BCB5-BEFEEC8B6DD1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92" creationId="{13181255-6EFF-49B5-A40A-2EFEF3752891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93" creationId="{0FFC4625-AA33-48AB-AAF7-AB8620799959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94" creationId="{863D1D57-1654-4B26-8E8C-38D60A4DC53B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95" creationId="{BD735C5F-9526-4002-A751-F505313BEB30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96" creationId="{05FCA944-63E5-44C3-9A16-04F52DFA3D7D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97" creationId="{B9A8931E-88D5-4211-9E8C-BE380A9C6D55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98" creationId="{0636D928-1B3C-4CEA-81EF-F10F2CBDC40E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99" creationId="{274DB6EB-237C-42D8-861C-9E84B0894A10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01" creationId="{DC16FF37-2327-4420-ABBC-5A230C939483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02" creationId="{AF29FF6A-7424-4D13-87A4-C0B9B39BAD32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04" creationId="{7CD4A7B3-D482-4523-B7AB-788151FD281C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07" creationId="{62FB5F43-73EC-4262-8123-B56280A5B4AC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09" creationId="{8A094E4D-F5A2-42F9-81BF-94493059F342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10" creationId="{483968AC-7287-4C1A-A8F6-9E7CD7FD7F42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11" creationId="{3E5ECFF4-279B-4601-878F-F8C570FA3B88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12" creationId="{6FAEA983-CE19-4AE6-8ACD-9A4582BC6463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15" creationId="{6B82615C-A298-450E-BAA3-307BCB5D1278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16" creationId="{67638BCD-C335-4288-8A13-4DF7F611C322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17" creationId="{13494F95-91E8-4AC5-A714-20AE5091EFE1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18" creationId="{9A32BC39-744C-4825-8F4C-7EC4C1FF26AA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19" creationId="{716F471D-04B6-4F21-A6C9-824204DE9F77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0" creationId="{439B3762-0348-4B66-99CB-D1581B29282B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1" creationId="{CB4D45BE-7279-4741-8E8D-B96E891C40BA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2" creationId="{D7C5C797-2271-4B27-B963-FACA90428C31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3" creationId="{F6CD1A44-E6AD-4585-9C74-8DE7D92875D1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4" creationId="{2D3478A6-F9BA-48FB-B75D-E244DFFE216E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5" creationId="{50C39744-0BBA-43B3-A46A-53FDECF9365A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6" creationId="{1F85F9E9-DD99-45A9-97B0-D23FBB7C2D96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7" creationId="{BB289D58-C863-45E7-A912-F8AB8DF039BB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8" creationId="{83B309EC-4832-482B-8B55-C852474C173F}"/>
          </ac:spMkLst>
        </pc:spChg>
        <pc:spChg chg="mod">
          <ac:chgData name="Abraham Joseph" userId="03cdbe4aa4a02afe" providerId="LiveId" clId="{EE36696B-7833-45D5-BE6C-8834C5035E03}" dt="2021-03-31T07:45:39.834" v="17"/>
          <ac:spMkLst>
            <pc:docMk/>
            <pc:sldMk cId="2469733432" sldId="256"/>
            <ac:spMk id="129" creationId="{364A1DA6-FED6-428E-86AF-E4B16EBF17BB}"/>
          </ac:spMkLst>
        </pc:spChg>
        <pc:spChg chg="add mod ord">
          <ac:chgData name="Abraham Joseph" userId="03cdbe4aa4a02afe" providerId="LiveId" clId="{EE36696B-7833-45D5-BE6C-8834C5035E03}" dt="2021-04-08T13:33:15.215" v="712" actId="167"/>
          <ac:spMkLst>
            <pc:docMk/>
            <pc:sldMk cId="2469733432" sldId="256"/>
            <ac:spMk id="130" creationId="{01D01CB8-D60A-4429-A27A-DD166386A64D}"/>
          </ac:spMkLst>
        </pc:spChg>
        <pc:spChg chg="add mod ord">
          <ac:chgData name="Abraham Joseph" userId="03cdbe4aa4a02afe" providerId="LiveId" clId="{EE36696B-7833-45D5-BE6C-8834C5035E03}" dt="2021-04-08T13:34:25.703" v="724" actId="207"/>
          <ac:spMkLst>
            <pc:docMk/>
            <pc:sldMk cId="2469733432" sldId="256"/>
            <ac:spMk id="131" creationId="{7EC22EAB-0BC3-48E0-97C4-B1D1C85F7310}"/>
          </ac:spMkLst>
        </pc:spChg>
        <pc:spChg chg="add mod ord">
          <ac:chgData name="Abraham Joseph" userId="03cdbe4aa4a02afe" providerId="LiveId" clId="{EE36696B-7833-45D5-BE6C-8834C5035E03}" dt="2021-04-08T13:33:25.562" v="713" actId="207"/>
          <ac:spMkLst>
            <pc:docMk/>
            <pc:sldMk cId="2469733432" sldId="256"/>
            <ac:spMk id="132" creationId="{5CC63D5B-C558-418E-B878-C12B94777578}"/>
          </ac:spMkLst>
        </pc:spChg>
        <pc:spChg chg="add mod ord">
          <ac:chgData name="Abraham Joseph" userId="03cdbe4aa4a02afe" providerId="LiveId" clId="{EE36696B-7833-45D5-BE6C-8834C5035E03}" dt="2021-04-08T13:33:15.215" v="712" actId="167"/>
          <ac:spMkLst>
            <pc:docMk/>
            <pc:sldMk cId="2469733432" sldId="256"/>
            <ac:spMk id="133" creationId="{94BA6FF5-92FC-4710-A513-6193D41BB360}"/>
          </ac:spMkLst>
        </pc:spChg>
        <pc:spChg chg="add mod">
          <ac:chgData name="Abraham Joseph" userId="03cdbe4aa4a02afe" providerId="LiveId" clId="{EE36696B-7833-45D5-BE6C-8834C5035E03}" dt="2021-04-13T10:47:31.304" v="911"/>
          <ac:spMkLst>
            <pc:docMk/>
            <pc:sldMk cId="2469733432" sldId="256"/>
            <ac:spMk id="134" creationId="{439C877D-D001-4AA8-9A89-431185AC20AC}"/>
          </ac:spMkLst>
        </pc:spChg>
        <pc:spChg chg="add mod">
          <ac:chgData name="Abraham Joseph" userId="03cdbe4aa4a02afe" providerId="LiveId" clId="{EE36696B-7833-45D5-BE6C-8834C5035E03}" dt="2021-04-13T10:47:31.304" v="911"/>
          <ac:spMkLst>
            <pc:docMk/>
            <pc:sldMk cId="2469733432" sldId="256"/>
            <ac:spMk id="135" creationId="{AFD777D5-8AF7-4903-AD95-4A393574A675}"/>
          </ac:spMkLst>
        </pc:spChg>
        <pc:spChg chg="add mod">
          <ac:chgData name="Abraham Joseph" userId="03cdbe4aa4a02afe" providerId="LiveId" clId="{EE36696B-7833-45D5-BE6C-8834C5035E03}" dt="2021-04-13T10:47:31.304" v="911"/>
          <ac:spMkLst>
            <pc:docMk/>
            <pc:sldMk cId="2469733432" sldId="256"/>
            <ac:spMk id="136" creationId="{28D26903-83A2-4DE3-8A69-DAD7C0F377BC}"/>
          </ac:spMkLst>
        </pc:spChg>
        <pc:spChg chg="add mod">
          <ac:chgData name="Abraham Joseph" userId="03cdbe4aa4a02afe" providerId="LiveId" clId="{EE36696B-7833-45D5-BE6C-8834C5035E03}" dt="2021-04-13T10:47:47.883" v="913" actId="1076"/>
          <ac:spMkLst>
            <pc:docMk/>
            <pc:sldMk cId="2469733432" sldId="256"/>
            <ac:spMk id="137" creationId="{635E1126-8CDD-4DBE-A9B0-287322498CAC}"/>
          </ac:spMkLst>
        </pc:spChg>
        <pc:spChg chg="add mod">
          <ac:chgData name="Abraham Joseph" userId="03cdbe4aa4a02afe" providerId="LiveId" clId="{EE36696B-7833-45D5-BE6C-8834C5035E03}" dt="2021-04-13T10:47:31.304" v="911"/>
          <ac:spMkLst>
            <pc:docMk/>
            <pc:sldMk cId="2469733432" sldId="256"/>
            <ac:spMk id="138" creationId="{61D11A56-8E01-4741-A2F0-7C3B6324D0A5}"/>
          </ac:spMkLst>
        </pc:spChg>
        <pc:spChg chg="add mod">
          <ac:chgData name="Abraham Joseph" userId="03cdbe4aa4a02afe" providerId="LiveId" clId="{EE36696B-7833-45D5-BE6C-8834C5035E03}" dt="2021-04-13T10:47:31.304" v="911"/>
          <ac:spMkLst>
            <pc:docMk/>
            <pc:sldMk cId="2469733432" sldId="256"/>
            <ac:spMk id="139" creationId="{CFA6C9AE-4513-498E-B709-C89F4055753B}"/>
          </ac:spMkLst>
        </pc:spChg>
        <pc:spChg chg="add mod">
          <ac:chgData name="Abraham Joseph" userId="03cdbe4aa4a02afe" providerId="LiveId" clId="{EE36696B-7833-45D5-BE6C-8834C5035E03}" dt="2021-04-13T10:47:31.304" v="911"/>
          <ac:spMkLst>
            <pc:docMk/>
            <pc:sldMk cId="2469733432" sldId="256"/>
            <ac:spMk id="140" creationId="{4306F69B-4B2E-42B3-9051-4702DD1EE0B6}"/>
          </ac:spMkLst>
        </pc:spChg>
        <pc:spChg chg="add mod">
          <ac:chgData name="Abraham Joseph" userId="03cdbe4aa4a02afe" providerId="LiveId" clId="{EE36696B-7833-45D5-BE6C-8834C5035E03}" dt="2021-04-13T10:47:52.337" v="914" actId="14100"/>
          <ac:spMkLst>
            <pc:docMk/>
            <pc:sldMk cId="2469733432" sldId="256"/>
            <ac:spMk id="141" creationId="{EDCE0EFC-1C91-4E2B-8B96-888A58E78E6A}"/>
          </ac:spMkLst>
        </pc:spChg>
        <pc:grpChg chg="add mod">
          <ac:chgData name="Abraham Joseph" userId="03cdbe4aa4a02afe" providerId="LiveId" clId="{EE36696B-7833-45D5-BE6C-8834C5035E03}" dt="2021-04-04T10:29:20.596" v="640" actId="1076"/>
          <ac:grpSpMkLst>
            <pc:docMk/>
            <pc:sldMk cId="2469733432" sldId="256"/>
            <ac:grpSpMk id="19" creationId="{28F9E10C-9F45-467D-B89A-DFFCA85DD998}"/>
          </ac:grpSpMkLst>
        </pc:grpChg>
        <pc:grpChg chg="add 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20" creationId="{2CB5545C-1AAB-442C-B23F-1C4E315B6C16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23" creationId="{0C63A120-4571-426F-A780-A9C576738C4D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28" creationId="{C66DD2A2-4DCF-4AFF-9CA3-D452A8B56BDD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32" creationId="{3B7F3C56-5964-430F-943B-6AA7DD46BCEE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35" creationId="{B6197AE8-9F29-410D-AB5F-84B6DB46791D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36" creationId="{997E4D40-A540-4C76-A343-E6C2CFC26D6B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37" creationId="{710DC85B-175B-444A-AFCD-B1FEB4644316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46" creationId="{AE8C9CBD-0E58-4B82-82A1-7945C530EE1E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49" creationId="{0CCA6DDD-3FB5-4884-A845-97992A1BFB09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51" creationId="{4A3B988F-A1DF-4327-9D28-15DF2644E8EE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55" creationId="{72F89BC4-2F15-4261-A9C3-0C54F9CE21E6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60" creationId="{4ACA3A5D-4E29-48E6-82DA-6A72E74E10FF}"/>
          </ac:grpSpMkLst>
        </pc:grpChg>
        <pc:grpChg chg="mod">
          <ac:chgData name="Abraham Joseph" userId="03cdbe4aa4a02afe" providerId="LiveId" clId="{EE36696B-7833-45D5-BE6C-8834C5035E03}" dt="2021-03-31T07:19:03.903" v="4"/>
          <ac:grpSpMkLst>
            <pc:docMk/>
            <pc:sldMk cId="2469733432" sldId="256"/>
            <ac:grpSpMk id="61" creationId="{699BEDC5-3AAB-4E9B-AC30-5471E6F3FE9D}"/>
          </ac:grpSpMkLst>
        </pc:grpChg>
        <pc:grpChg chg="add 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77" creationId="{C6C1F91B-1FC1-4C43-A8B1-81090F5A8FB8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78" creationId="{9010961A-C861-4753-87D6-0A8D054AF991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82" creationId="{EA124293-0D14-4EB0-A479-9796BCC97211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86" creationId="{FB950901-27AE-4C1D-9D6B-F0130B196E5F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89" creationId="{4EFDC25A-23BD-42B4-A4A8-13591CD299C0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90" creationId="{633D7901-6ED9-4519-9EF3-6DD5943136D1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91" creationId="{D37DB3FD-5914-4F0F-8566-B5AD6679D5D8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100" creationId="{0B25B4E2-A013-47AA-8864-54F369CA0891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103" creationId="{A6A0D723-2BDD-4DBA-A916-DA12008BB46B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105" creationId="{E885114A-5AE6-49FF-B0B7-9BBC5AF56776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108" creationId="{476F9857-B00C-4497-8736-CC54172E1094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113" creationId="{BE7EF15C-0536-48B5-BB94-7B550B127717}"/>
          </ac:grpSpMkLst>
        </pc:grpChg>
        <pc:grpChg chg="mod">
          <ac:chgData name="Abraham Joseph" userId="03cdbe4aa4a02afe" providerId="LiveId" clId="{EE36696B-7833-45D5-BE6C-8834C5035E03}" dt="2021-03-31T07:45:39.834" v="17"/>
          <ac:grpSpMkLst>
            <pc:docMk/>
            <pc:sldMk cId="2469733432" sldId="256"/>
            <ac:grpSpMk id="114" creationId="{CABF381B-FCD0-475E-BB05-6C3BF303DE48}"/>
          </ac:grpSpMkLst>
        </pc:grpChg>
        <pc:picChg chg="add mod ord">
          <ac:chgData name="Abraham Joseph" userId="03cdbe4aa4a02afe" providerId="LiveId" clId="{EE36696B-7833-45D5-BE6C-8834C5035E03}" dt="2021-04-08T13:33:37.486" v="714" actId="1076"/>
          <ac:picMkLst>
            <pc:docMk/>
            <pc:sldMk cId="2469733432" sldId="256"/>
            <ac:picMk id="9" creationId="{AF2C6EDA-C37A-42C2-A24D-F7B3F5690BB2}"/>
          </ac:picMkLst>
        </pc:picChg>
        <pc:picChg chg="add mod">
          <ac:chgData name="Abraham Joseph" userId="03cdbe4aa4a02afe" providerId="LiveId" clId="{EE36696B-7833-45D5-BE6C-8834C5035E03}" dt="2021-04-01T10:22:00.147" v="28" actId="931"/>
          <ac:picMkLst>
            <pc:docMk/>
            <pc:sldMk cId="2469733432" sldId="256"/>
            <ac:picMk id="10" creationId="{C8489621-E0CE-4593-84ED-EF6E5C193211}"/>
          </ac:picMkLst>
        </pc:picChg>
        <pc:picChg chg="mod">
          <ac:chgData name="Abraham Joseph" userId="03cdbe4aa4a02afe" providerId="LiveId" clId="{EE36696B-7833-45D5-BE6C-8834C5035E03}" dt="2021-04-08T13:32:25.995" v="706" actId="167"/>
          <ac:picMkLst>
            <pc:docMk/>
            <pc:sldMk cId="2469733432" sldId="256"/>
            <ac:picMk id="1026" creationId="{2D1E3777-4D1B-465A-B524-AEA334D18ABB}"/>
          </ac:picMkLst>
        </pc:picChg>
        <pc:cxnChg chg="mod">
          <ac:chgData name="Abraham Joseph" userId="03cdbe4aa4a02afe" providerId="LiveId" clId="{EE36696B-7833-45D5-BE6C-8834C5035E03}" dt="2021-03-31T07:19:03.903" v="4"/>
          <ac:cxnSpMkLst>
            <pc:docMk/>
            <pc:sldMk cId="2469733432" sldId="256"/>
            <ac:cxnSpMk id="52" creationId="{A5483C49-3273-4439-AC03-64C2F31AC377}"/>
          </ac:cxnSpMkLst>
        </pc:cxnChg>
        <pc:cxnChg chg="mod">
          <ac:chgData name="Abraham Joseph" userId="03cdbe4aa4a02afe" providerId="LiveId" clId="{EE36696B-7833-45D5-BE6C-8834C5035E03}" dt="2021-03-31T07:19:03.903" v="4"/>
          <ac:cxnSpMkLst>
            <pc:docMk/>
            <pc:sldMk cId="2469733432" sldId="256"/>
            <ac:cxnSpMk id="53" creationId="{039924E0-E4D8-48DA-A34F-DCFF8D3DB3D1}"/>
          </ac:cxnSpMkLst>
        </pc:cxnChg>
        <pc:cxnChg chg="mod">
          <ac:chgData name="Abraham Joseph" userId="03cdbe4aa4a02afe" providerId="LiveId" clId="{EE36696B-7833-45D5-BE6C-8834C5035E03}" dt="2021-03-31T07:45:39.834" v="17"/>
          <ac:cxnSpMkLst>
            <pc:docMk/>
            <pc:sldMk cId="2469733432" sldId="256"/>
            <ac:cxnSpMk id="106" creationId="{03E0EF7D-896F-4D34-A65C-12A892F3F71E}"/>
          </ac:cxnSpMkLst>
        </pc:cxnChg>
      </pc:sldChg>
      <pc:sldChg chg="addSp delSp modSp mod">
        <pc:chgData name="Abraham Joseph" userId="03cdbe4aa4a02afe" providerId="LiveId" clId="{EE36696B-7833-45D5-BE6C-8834C5035E03}" dt="2021-04-13T10:47:23.702" v="910" actId="14100"/>
        <pc:sldMkLst>
          <pc:docMk/>
          <pc:sldMk cId="3602247897" sldId="257"/>
        </pc:sldMkLst>
        <pc:spChg chg="mod">
          <ac:chgData name="Abraham Joseph" userId="03cdbe4aa4a02afe" providerId="LiveId" clId="{EE36696B-7833-45D5-BE6C-8834C5035E03}" dt="2021-04-04T09:07:38.555" v="567" actId="2711"/>
          <ac:spMkLst>
            <pc:docMk/>
            <pc:sldMk cId="3602247897" sldId="257"/>
            <ac:spMk id="2" creationId="{6F4AFAC5-A9A6-4917-8017-1B7955639346}"/>
          </ac:spMkLst>
        </pc:spChg>
        <pc:spChg chg="add mod">
          <ac:chgData name="Abraham Joseph" userId="03cdbe4aa4a02afe" providerId="LiveId" clId="{EE36696B-7833-45D5-BE6C-8834C5035E03}" dt="2021-04-13T10:46:11.432" v="903" actId="14100"/>
          <ac:spMkLst>
            <pc:docMk/>
            <pc:sldMk cId="3602247897" sldId="257"/>
            <ac:spMk id="6" creationId="{A487A196-BA50-487A-9427-7E9C28E8499B}"/>
          </ac:spMkLst>
        </pc:spChg>
        <pc:spChg chg="mod">
          <ac:chgData name="Abraham Joseph" userId="03cdbe4aa4a02afe" providerId="LiveId" clId="{EE36696B-7833-45D5-BE6C-8834C5035E03}" dt="2021-04-13T10:45:31.282" v="897" actId="20577"/>
          <ac:spMkLst>
            <pc:docMk/>
            <pc:sldMk cId="3602247897" sldId="257"/>
            <ac:spMk id="7" creationId="{C23E830F-FC27-4904-B9E4-2D7653DFE453}"/>
          </ac:spMkLst>
        </pc:spChg>
        <pc:spChg chg="mod">
          <ac:chgData name="Abraham Joseph" userId="03cdbe4aa4a02afe" providerId="LiveId" clId="{EE36696B-7833-45D5-BE6C-8834C5035E03}" dt="2021-04-13T10:46:06.156" v="902" actId="1076"/>
          <ac:spMkLst>
            <pc:docMk/>
            <pc:sldMk cId="3602247897" sldId="257"/>
            <ac:spMk id="13" creationId="{2B2FB855-C42F-444E-BD81-2D4C5D005BE1}"/>
          </ac:spMkLst>
        </pc:spChg>
        <pc:spChg chg="del">
          <ac:chgData name="Abraham Joseph" userId="03cdbe4aa4a02afe" providerId="LiveId" clId="{EE36696B-7833-45D5-BE6C-8834C5035E03}" dt="2021-04-08T13:31:30.170" v="696" actId="478"/>
          <ac:spMkLst>
            <pc:docMk/>
            <pc:sldMk cId="3602247897" sldId="257"/>
            <ac:spMk id="14" creationId="{DC1F3935-3093-4279-B62E-D002D8CE2E3C}"/>
          </ac:spMkLst>
        </pc:spChg>
        <pc:spChg chg="del">
          <ac:chgData name="Abraham Joseph" userId="03cdbe4aa4a02afe" providerId="LiveId" clId="{EE36696B-7833-45D5-BE6C-8834C5035E03}" dt="2021-04-08T13:31:30.170" v="696" actId="478"/>
          <ac:spMkLst>
            <pc:docMk/>
            <pc:sldMk cId="3602247897" sldId="257"/>
            <ac:spMk id="21" creationId="{DD04FE15-411F-40ED-95A9-1D76EBE37624}"/>
          </ac:spMkLst>
        </pc:spChg>
        <pc:spChg chg="del">
          <ac:chgData name="Abraham Joseph" userId="03cdbe4aa4a02afe" providerId="LiveId" clId="{EE36696B-7833-45D5-BE6C-8834C5035E03}" dt="2021-04-08T13:31:30.170" v="696" actId="478"/>
          <ac:spMkLst>
            <pc:docMk/>
            <pc:sldMk cId="3602247897" sldId="257"/>
            <ac:spMk id="22" creationId="{92A2E833-E897-4CA3-A184-7CDA1EB256D5}"/>
          </ac:spMkLst>
        </pc:spChg>
        <pc:spChg chg="mod">
          <ac:chgData name="Abraham Joseph" userId="03cdbe4aa4a02afe" providerId="LiveId" clId="{EE36696B-7833-45D5-BE6C-8834C5035E03}" dt="2021-04-13T10:44:54.104" v="885" actId="1076"/>
          <ac:spMkLst>
            <pc:docMk/>
            <pc:sldMk cId="3602247897" sldId="257"/>
            <ac:spMk id="23" creationId="{C2809536-D483-4C56-AB2E-8A90398F3B9F}"/>
          </ac:spMkLst>
        </pc:spChg>
        <pc:spChg chg="mod">
          <ac:chgData name="Abraham Joseph" userId="03cdbe4aa4a02afe" providerId="LiveId" clId="{EE36696B-7833-45D5-BE6C-8834C5035E03}" dt="2021-04-13T10:44:54.104" v="885" actId="1076"/>
          <ac:spMkLst>
            <pc:docMk/>
            <pc:sldMk cId="3602247897" sldId="257"/>
            <ac:spMk id="25" creationId="{2AE274AB-E9CD-4CA6-9F12-57A3A30A6AD4}"/>
          </ac:spMkLst>
        </pc:spChg>
        <pc:spChg chg="mod">
          <ac:chgData name="Abraham Joseph" userId="03cdbe4aa4a02afe" providerId="LiveId" clId="{EE36696B-7833-45D5-BE6C-8834C5035E03}" dt="2021-04-13T10:44:54.104" v="885" actId="1076"/>
          <ac:spMkLst>
            <pc:docMk/>
            <pc:sldMk cId="3602247897" sldId="257"/>
            <ac:spMk id="26" creationId="{1C66E428-1225-46AA-AB5A-1A6A6A4F8ECA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29" creationId="{2F82637D-8CBB-40B8-A8AD-D37514087551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30" creationId="{40635012-1BC2-4364-AE68-BBF7720DE782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31" creationId="{17CCBAC4-308A-41EA-AD02-7E5F83479949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33" creationId="{6EC6D3F5-B617-4BD3-B484-350365EF7DB3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34" creationId="{213721EA-0D62-4504-82E0-B997BC9B6F1A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35" creationId="{044728E8-4400-4E1A-88D0-B74F7C5E4ABF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37" creationId="{A556DF72-1E84-473D-AA5D-3FF1CEB7DCE8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38" creationId="{D90BFD4C-7CEB-453E-A27B-3A50E92E5084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42" creationId="{62FF4323-F734-4117-9F06-4C776D69E685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43" creationId="{20019BC3-434D-4E18-9ECB-C8CF70D69FFB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44" creationId="{37917FEB-E11C-440E-A9F6-F75EA3DA5A4B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45" creationId="{0B4FB1C2-0F83-415E-8993-8677029C52D3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46" creationId="{2AE42C7B-B6F8-4038-8FBF-98C50DD74F14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47" creationId="{5F1554AF-D1BC-4010-B337-31F92159ECAA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48" creationId="{267F0DA3-97C6-4402-A66B-866E8466C995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49" creationId="{ABBD918A-6312-4F70-8055-1CB960797989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51" creationId="{7C08261E-2A55-437C-96AE-15AC4868F5B9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52" creationId="{3767C883-8BFC-4FEA-B0D9-2B54A154433C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54" creationId="{B077EF81-76D6-4549-8EE7-41736C18FA32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58" creationId="{AEC854C5-0B81-4548-9028-E8F51E276877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60" creationId="{FD6ECF50-8AFB-4F2F-9365-47829EA9AE3C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61" creationId="{CE24C6B5-8A50-4BF7-ACC6-961176D41574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62" creationId="{950AAC3D-9CEC-479E-992D-BA29DAE78B13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63" creationId="{54F58271-8EEF-490C-AB13-519AEF4975F1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66" creationId="{5FB290B9-77C0-41F3-9E0F-989F92D2F544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67" creationId="{90336AA4-D30E-4972-B6F1-732CBDDEB509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68" creationId="{A06D9190-F898-40F3-A289-4C7BA0818D13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69" creationId="{43935110-C6CC-4B91-8745-E11D0F285E7D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0" creationId="{A10E3F87-8BF6-4284-A756-FBE0D1D3867B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1" creationId="{02FFDFEA-6E12-4AE2-8309-3CB289A40D52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2" creationId="{71E637F2-6B1C-47DE-A3E0-FFD3255E60B3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3" creationId="{0B8DB690-0257-4C02-A2D3-6384916D49CB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4" creationId="{23460FAD-090E-4D92-B1DB-1E3365F86613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5" creationId="{3D343F3D-40ED-4806-8D7B-46DA79AC1BCC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6" creationId="{E1D69C03-7956-4490-887E-DA2F486FDF1C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7" creationId="{5F04D575-33A7-4DFA-86AD-9B97B084F3B9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8" creationId="{5448A434-941F-4E54-A530-6BBAEF83BF26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79" creationId="{484AF8B1-6173-4264-9A25-48C86E6B8017}"/>
          </ac:spMkLst>
        </pc:spChg>
        <pc:spChg chg="mod">
          <ac:chgData name="Abraham Joseph" userId="03cdbe4aa4a02afe" providerId="LiveId" clId="{EE36696B-7833-45D5-BE6C-8834C5035E03}" dt="2021-03-31T07:21:19.215" v="5"/>
          <ac:spMkLst>
            <pc:docMk/>
            <pc:sldMk cId="3602247897" sldId="257"/>
            <ac:spMk id="80" creationId="{0F5352B1-6742-43D2-AC00-C2730D45C74D}"/>
          </ac:spMkLst>
        </pc:spChg>
        <pc:spChg chg="add mod">
          <ac:chgData name="Abraham Joseph" userId="03cdbe4aa4a02afe" providerId="LiveId" clId="{EE36696B-7833-45D5-BE6C-8834C5035E03}" dt="2021-04-08T13:31:45.381" v="698" actId="207"/>
          <ac:spMkLst>
            <pc:docMk/>
            <pc:sldMk cId="3602247897" sldId="257"/>
            <ac:spMk id="82" creationId="{82F1576A-E8B5-4923-B893-9BE3BA5E9AB8}"/>
          </ac:spMkLst>
        </pc:spChg>
        <pc:spChg chg="add mod">
          <ac:chgData name="Abraham Joseph" userId="03cdbe4aa4a02afe" providerId="LiveId" clId="{EE36696B-7833-45D5-BE6C-8834C5035E03}" dt="2021-04-08T13:31:31.452" v="697"/>
          <ac:spMkLst>
            <pc:docMk/>
            <pc:sldMk cId="3602247897" sldId="257"/>
            <ac:spMk id="83" creationId="{629C3FCB-976F-4037-A781-1196B57444AD}"/>
          </ac:spMkLst>
        </pc:spChg>
        <pc:spChg chg="add mod">
          <ac:chgData name="Abraham Joseph" userId="03cdbe4aa4a02afe" providerId="LiveId" clId="{EE36696B-7833-45D5-BE6C-8834C5035E03}" dt="2021-04-08T13:31:50.673" v="699" actId="207"/>
          <ac:spMkLst>
            <pc:docMk/>
            <pc:sldMk cId="3602247897" sldId="257"/>
            <ac:spMk id="84" creationId="{9C85900F-55F1-4752-9234-2F0341B208C6}"/>
          </ac:spMkLst>
        </pc:spChg>
        <pc:spChg chg="add mod">
          <ac:chgData name="Abraham Joseph" userId="03cdbe4aa4a02afe" providerId="LiveId" clId="{EE36696B-7833-45D5-BE6C-8834C5035E03}" dt="2021-04-08T13:31:31.452" v="697"/>
          <ac:spMkLst>
            <pc:docMk/>
            <pc:sldMk cId="3602247897" sldId="257"/>
            <ac:spMk id="85" creationId="{BAAEB13C-2A4C-4C12-AB63-0111577EE67B}"/>
          </ac:spMkLst>
        </pc:spChg>
        <pc:spChg chg="add mod">
          <ac:chgData name="Abraham Joseph" userId="03cdbe4aa4a02afe" providerId="LiveId" clId="{EE36696B-7833-45D5-BE6C-8834C5035E03}" dt="2021-04-13T10:46:49.867" v="905" actId="1076"/>
          <ac:spMkLst>
            <pc:docMk/>
            <pc:sldMk cId="3602247897" sldId="257"/>
            <ac:spMk id="86" creationId="{19D8F505-85F5-45D8-AC0D-45AD770D1078}"/>
          </ac:spMkLst>
        </pc:spChg>
        <pc:spChg chg="add mod">
          <ac:chgData name="Abraham Joseph" userId="03cdbe4aa4a02afe" providerId="LiveId" clId="{EE36696B-7833-45D5-BE6C-8834C5035E03}" dt="2021-04-13T10:46:49.867" v="905" actId="1076"/>
          <ac:spMkLst>
            <pc:docMk/>
            <pc:sldMk cId="3602247897" sldId="257"/>
            <ac:spMk id="87" creationId="{AF2DDBF2-0969-4261-918C-E49435246666}"/>
          </ac:spMkLst>
        </pc:spChg>
        <pc:spChg chg="add mod">
          <ac:chgData name="Abraham Joseph" userId="03cdbe4aa4a02afe" providerId="LiveId" clId="{EE36696B-7833-45D5-BE6C-8834C5035E03}" dt="2021-04-13T10:46:49.867" v="905" actId="1076"/>
          <ac:spMkLst>
            <pc:docMk/>
            <pc:sldMk cId="3602247897" sldId="257"/>
            <ac:spMk id="88" creationId="{041372D2-49F6-4B4E-9AFA-87DE6EE71C9A}"/>
          </ac:spMkLst>
        </pc:spChg>
        <pc:spChg chg="add mod">
          <ac:chgData name="Abraham Joseph" userId="03cdbe4aa4a02afe" providerId="LiveId" clId="{EE36696B-7833-45D5-BE6C-8834C5035E03}" dt="2021-04-13T10:47:14.303" v="908" actId="1076"/>
          <ac:spMkLst>
            <pc:docMk/>
            <pc:sldMk cId="3602247897" sldId="257"/>
            <ac:spMk id="89" creationId="{FB47E77D-3D6E-4C42-86B0-CD5518B19E8E}"/>
          </ac:spMkLst>
        </pc:spChg>
        <pc:spChg chg="add mod">
          <ac:chgData name="Abraham Joseph" userId="03cdbe4aa4a02afe" providerId="LiveId" clId="{EE36696B-7833-45D5-BE6C-8834C5035E03}" dt="2021-04-13T10:46:49.867" v="905" actId="1076"/>
          <ac:spMkLst>
            <pc:docMk/>
            <pc:sldMk cId="3602247897" sldId="257"/>
            <ac:spMk id="90" creationId="{867C7C73-D32B-4E40-B0C6-264C616ED07B}"/>
          </ac:spMkLst>
        </pc:spChg>
        <pc:spChg chg="add mod">
          <ac:chgData name="Abraham Joseph" userId="03cdbe4aa4a02afe" providerId="LiveId" clId="{EE36696B-7833-45D5-BE6C-8834C5035E03}" dt="2021-04-13T10:47:19.839" v="909" actId="14100"/>
          <ac:spMkLst>
            <pc:docMk/>
            <pc:sldMk cId="3602247897" sldId="257"/>
            <ac:spMk id="91" creationId="{34B7F382-EDFD-4886-9639-A7959B722A08}"/>
          </ac:spMkLst>
        </pc:spChg>
        <pc:spChg chg="add mod">
          <ac:chgData name="Abraham Joseph" userId="03cdbe4aa4a02afe" providerId="LiveId" clId="{EE36696B-7833-45D5-BE6C-8834C5035E03}" dt="2021-04-13T10:46:49.867" v="905" actId="1076"/>
          <ac:spMkLst>
            <pc:docMk/>
            <pc:sldMk cId="3602247897" sldId="257"/>
            <ac:spMk id="92" creationId="{1E993946-A699-4BAA-B2ED-8172417AE78A}"/>
          </ac:spMkLst>
        </pc:spChg>
        <pc:spChg chg="add mod">
          <ac:chgData name="Abraham Joseph" userId="03cdbe4aa4a02afe" providerId="LiveId" clId="{EE36696B-7833-45D5-BE6C-8834C5035E03}" dt="2021-04-13T10:47:23.702" v="910" actId="14100"/>
          <ac:spMkLst>
            <pc:docMk/>
            <pc:sldMk cId="3602247897" sldId="257"/>
            <ac:spMk id="93" creationId="{234AC37E-C3DF-4083-9FB9-355516A3A1F9}"/>
          </ac:spMkLst>
        </pc:spChg>
        <pc:grpChg chg="add 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27" creationId="{21333BFC-03C1-4EAE-A334-B1E94E882D9F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28" creationId="{8CFC7C0B-E4FC-40C5-85D7-E6B3CA2FE1D2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32" creationId="{CBF52E22-8144-46B2-A437-A12E9AF5FC77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36" creationId="{9E4E95C3-28DF-46BB-9C82-A3A42B961860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39" creationId="{A8D474EF-2A50-4A58-80FF-5FEF82FE96C9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40" creationId="{9B5B7923-06EC-4B5B-81E1-7D4AADE9E06C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41" creationId="{CA7EA833-2C31-43D9-86E3-56D5288C8E7D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50" creationId="{FAF45459-401A-420D-B9DE-4AE687C9CD95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53" creationId="{63CAB852-4A90-4BB8-B81E-EA99E2396AEC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55" creationId="{D644F3BA-A644-455E-A84B-D16827DD80BF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59" creationId="{8838939B-6FBF-47C4-B8C0-A7DD0EEBB3A0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64" creationId="{DCD1FEB0-A791-4839-B6B1-A5E034CF575F}"/>
          </ac:grpSpMkLst>
        </pc:grpChg>
        <pc:grpChg chg="mod">
          <ac:chgData name="Abraham Joseph" userId="03cdbe4aa4a02afe" providerId="LiveId" clId="{EE36696B-7833-45D5-BE6C-8834C5035E03}" dt="2021-03-31T07:21:19.215" v="5"/>
          <ac:grpSpMkLst>
            <pc:docMk/>
            <pc:sldMk cId="3602247897" sldId="257"/>
            <ac:grpSpMk id="65" creationId="{01F72C18-4D9F-4AE7-BD28-B22F56A03D05}"/>
          </ac:grpSpMkLst>
        </pc:grpChg>
        <pc:cxnChg chg="mod">
          <ac:chgData name="Abraham Joseph" userId="03cdbe4aa4a02afe" providerId="LiveId" clId="{EE36696B-7833-45D5-BE6C-8834C5035E03}" dt="2021-03-31T07:21:19.215" v="5"/>
          <ac:cxnSpMkLst>
            <pc:docMk/>
            <pc:sldMk cId="3602247897" sldId="257"/>
            <ac:cxnSpMk id="56" creationId="{45B126D1-F209-4081-B4F7-C437C176CB0A}"/>
          </ac:cxnSpMkLst>
        </pc:cxnChg>
        <pc:cxnChg chg="mod">
          <ac:chgData name="Abraham Joseph" userId="03cdbe4aa4a02afe" providerId="LiveId" clId="{EE36696B-7833-45D5-BE6C-8834C5035E03}" dt="2021-03-31T07:21:19.215" v="5"/>
          <ac:cxnSpMkLst>
            <pc:docMk/>
            <pc:sldMk cId="3602247897" sldId="257"/>
            <ac:cxnSpMk id="57" creationId="{7CB7A6AA-1375-4FBE-995B-41D64EB0064A}"/>
          </ac:cxnSpMkLst>
        </pc:cxnChg>
        <pc:cxnChg chg="add mod">
          <ac:chgData name="Abraham Joseph" userId="03cdbe4aa4a02afe" providerId="LiveId" clId="{EE36696B-7833-45D5-BE6C-8834C5035E03}" dt="2021-04-13T10:44:54.104" v="885" actId="1076"/>
          <ac:cxnSpMkLst>
            <pc:docMk/>
            <pc:sldMk cId="3602247897" sldId="257"/>
            <ac:cxnSpMk id="81" creationId="{57D8D241-E5B8-4BB6-9FC5-FE2791D2E231}"/>
          </ac:cxnSpMkLst>
        </pc:cxnChg>
      </pc:sldChg>
      <pc:sldChg chg="addSp delSp modSp mod">
        <pc:chgData name="Abraham Joseph" userId="03cdbe4aa4a02afe" providerId="LiveId" clId="{EE36696B-7833-45D5-BE6C-8834C5035E03}" dt="2021-04-13T10:45:05.096" v="886" actId="14100"/>
        <pc:sldMkLst>
          <pc:docMk/>
          <pc:sldMk cId="861009271" sldId="258"/>
        </pc:sldMkLst>
        <pc:spChg chg="add mod">
          <ac:chgData name="Abraham Joseph" userId="03cdbe4aa4a02afe" providerId="LiveId" clId="{EE36696B-7833-45D5-BE6C-8834C5035E03}" dt="2021-04-08T13:41:55.013" v="817" actId="14100"/>
          <ac:spMkLst>
            <pc:docMk/>
            <pc:sldMk cId="861009271" sldId="258"/>
            <ac:spMk id="2" creationId="{4974D41A-E6A5-4459-8AC5-CCC0E93A03D0}"/>
          </ac:spMkLst>
        </pc:spChg>
        <pc:spChg chg="mod">
          <ac:chgData name="Abraham Joseph" userId="03cdbe4aa4a02afe" providerId="LiveId" clId="{EE36696B-7833-45D5-BE6C-8834C5035E03}" dt="2021-04-08T13:40:40.564" v="806" actId="20577"/>
          <ac:spMkLst>
            <pc:docMk/>
            <pc:sldMk cId="861009271" sldId="258"/>
            <ac:spMk id="7" creationId="{C23E830F-FC27-4904-B9E4-2D7653DFE453}"/>
          </ac:spMkLst>
        </pc:spChg>
        <pc:spChg chg="mod">
          <ac:chgData name="Abraham Joseph" userId="03cdbe4aa4a02afe" providerId="LiveId" clId="{EE36696B-7833-45D5-BE6C-8834C5035E03}" dt="2021-04-08T13:40:00.310" v="788" actId="1076"/>
          <ac:spMkLst>
            <pc:docMk/>
            <pc:sldMk cId="861009271" sldId="258"/>
            <ac:spMk id="13" creationId="{2B2FB855-C42F-444E-BD81-2D4C5D005BE1}"/>
          </ac:spMkLst>
        </pc:spChg>
        <pc:spChg chg="del mod">
          <ac:chgData name="Abraham Joseph" userId="03cdbe4aa4a02afe" providerId="LiveId" clId="{EE36696B-7833-45D5-BE6C-8834C5035E03}" dt="2021-04-08T13:30:52.433" v="692" actId="478"/>
          <ac:spMkLst>
            <pc:docMk/>
            <pc:sldMk cId="861009271" sldId="258"/>
            <ac:spMk id="14" creationId="{DC1F3935-3093-4279-B62E-D002D8CE2E3C}"/>
          </ac:spMkLst>
        </pc:spChg>
        <pc:spChg chg="mod">
          <ac:chgData name="Abraham Joseph" userId="03cdbe4aa4a02afe" providerId="LiveId" clId="{EE36696B-7833-45D5-BE6C-8834C5035E03}" dt="2021-04-08T13:26:48.666" v="655"/>
          <ac:spMkLst>
            <pc:docMk/>
            <pc:sldMk cId="861009271" sldId="258"/>
            <ac:spMk id="15" creationId="{6D287214-9A2B-457E-AA2D-44558068B021}"/>
          </ac:spMkLst>
        </pc:spChg>
        <pc:spChg chg="del mod">
          <ac:chgData name="Abraham Joseph" userId="03cdbe4aa4a02afe" providerId="LiveId" clId="{EE36696B-7833-45D5-BE6C-8834C5035E03}" dt="2021-04-08T13:30:52.433" v="692" actId="478"/>
          <ac:spMkLst>
            <pc:docMk/>
            <pc:sldMk cId="861009271" sldId="258"/>
            <ac:spMk id="21" creationId="{DD04FE15-411F-40ED-95A9-1D76EBE37624}"/>
          </ac:spMkLst>
        </pc:spChg>
        <pc:spChg chg="del mod">
          <ac:chgData name="Abraham Joseph" userId="03cdbe4aa4a02afe" providerId="LiveId" clId="{EE36696B-7833-45D5-BE6C-8834C5035E03}" dt="2021-04-08T13:30:52.433" v="692" actId="478"/>
          <ac:spMkLst>
            <pc:docMk/>
            <pc:sldMk cId="861009271" sldId="258"/>
            <ac:spMk id="22" creationId="{92A2E833-E897-4CA3-A184-7CDA1EB256D5}"/>
          </ac:spMkLst>
        </pc:spChg>
        <pc:spChg chg="mod">
          <ac:chgData name="Abraham Joseph" userId="03cdbe4aa4a02afe" providerId="LiveId" clId="{EE36696B-7833-45D5-BE6C-8834C5035E03}" dt="2021-04-08T13:40:00.310" v="788" actId="1076"/>
          <ac:spMkLst>
            <pc:docMk/>
            <pc:sldMk cId="861009271" sldId="258"/>
            <ac:spMk id="26" creationId="{D50DFBEF-E063-422A-B4F1-F634DD0A2EB7}"/>
          </ac:spMkLst>
        </pc:spChg>
        <pc:spChg chg="mod">
          <ac:chgData name="Abraham Joseph" userId="03cdbe4aa4a02afe" providerId="LiveId" clId="{EE36696B-7833-45D5-BE6C-8834C5035E03}" dt="2021-04-08T13:40:00.310" v="788" actId="1076"/>
          <ac:spMkLst>
            <pc:docMk/>
            <pc:sldMk cId="861009271" sldId="258"/>
            <ac:spMk id="27" creationId="{5D02900C-3763-4A90-9EE5-CCCFA76C3458}"/>
          </ac:spMkLst>
        </pc:spChg>
        <pc:spChg chg="mod">
          <ac:chgData name="Abraham Joseph" userId="03cdbe4aa4a02afe" providerId="LiveId" clId="{EE36696B-7833-45D5-BE6C-8834C5035E03}" dt="2021-04-13T10:45:05.096" v="886" actId="14100"/>
          <ac:spMkLst>
            <pc:docMk/>
            <pc:sldMk cId="861009271" sldId="258"/>
            <ac:spMk id="28" creationId="{73B41670-300A-495E-8D97-70931D0A75BC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31" creationId="{3C4C6A3D-664B-4256-85FE-E671CEDCCFBB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32" creationId="{A233C64B-548A-4367-B96D-B174BF3B3F3C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33" creationId="{68955E49-F83D-4E79-800A-A6A0F5F01C8A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35" creationId="{C9AAAD3A-8866-47A3-A397-40A27898BC56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36" creationId="{575409DB-58E1-4F83-A1A3-E11423EC848F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37" creationId="{6BE89CF8-D9E2-4E27-B0CC-2D1F5B3FF97B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39" creationId="{C082D98F-54D2-44F2-AEB7-69C4642A44F8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40" creationId="{7220F289-2FFA-4E37-9DEC-322455BB14EF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44" creationId="{0EE65A49-585B-4DB9-832A-BA9E039DADBA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45" creationId="{C1A795E9-C3B1-4F88-A863-F752BE58BF17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46" creationId="{08F35A1E-D263-436B-8E24-6644DB873D94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47" creationId="{2E5D8870-2521-4A9D-8E17-6F1EAEE1259B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48" creationId="{86AC7D75-8E85-411A-8DE3-1BAD2F608818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49" creationId="{FE736313-9B7B-4AAD-8A91-E70888EDC98D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50" creationId="{BFA43602-5DA0-4EE3-B3AD-45657E6C9E58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51" creationId="{F6A31260-86E2-4A8A-B88E-B31DBCC47715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53" creationId="{2C76B221-C1F2-4593-B979-8652ECA2FDA4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54" creationId="{C13482AC-D8EC-4C45-BC92-D8B567CC98C5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56" creationId="{77FF1C1D-C0B4-4EE4-B5DC-64C67673D1BA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60" creationId="{06E7446C-9C7E-4284-99DB-5E712B104D44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62" creationId="{204598BD-41D6-48D5-9E15-7502E07469EA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63" creationId="{D4FA9DAF-668B-4BEB-91A9-0A3009219665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64" creationId="{953565AA-46D1-4021-88C0-009EA787862A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65" creationId="{D8D49794-9AEA-4C85-9982-BAB724CBBE80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68" creationId="{DD3FFF37-0BC3-4ED8-994F-814901C4ED7B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69" creationId="{54DE3F94-F7F7-4B60-B4EE-D725387E3A8C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0" creationId="{EC0C66A0-4D09-4FCC-87EE-1BA318C84C2E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1" creationId="{28246D1F-97E2-4B27-8B4F-49C0254C1A69}"/>
          </ac:spMkLst>
        </pc:spChg>
        <pc:spChg chg="add del mod">
          <ac:chgData name="Abraham Joseph" userId="03cdbe4aa4a02afe" providerId="LiveId" clId="{EE36696B-7833-45D5-BE6C-8834C5035E03}" dt="2021-04-08T13:30:52.433" v="692" actId="478"/>
          <ac:spMkLst>
            <pc:docMk/>
            <pc:sldMk cId="861009271" sldId="258"/>
            <ac:spMk id="71" creationId="{888F2DCB-6367-40AE-97C9-765072ECEB37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2" creationId="{30AB63E3-EC0F-467E-BBEC-BC1DE5CAFE1E}"/>
          </ac:spMkLst>
        </pc:spChg>
        <pc:spChg chg="add mod">
          <ac:chgData name="Abraham Joseph" userId="03cdbe4aa4a02afe" providerId="LiveId" clId="{EE36696B-7833-45D5-BE6C-8834C5035E03}" dt="2021-04-08T13:31:24.103" v="695" actId="207"/>
          <ac:spMkLst>
            <pc:docMk/>
            <pc:sldMk cId="861009271" sldId="258"/>
            <ac:spMk id="72" creationId="{91E65D94-0B8B-419C-9836-7BB1F592949C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3" creationId="{A680D5BB-8A5E-4C2D-B12A-6436EDF2395F}"/>
          </ac:spMkLst>
        </pc:spChg>
        <pc:spChg chg="add mod">
          <ac:chgData name="Abraham Joseph" userId="03cdbe4aa4a02afe" providerId="LiveId" clId="{EE36696B-7833-45D5-BE6C-8834C5035E03}" dt="2021-04-08T13:31:02.428" v="693"/>
          <ac:spMkLst>
            <pc:docMk/>
            <pc:sldMk cId="861009271" sldId="258"/>
            <ac:spMk id="73" creationId="{C7F98782-0133-4735-878B-BB3831798173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4" creationId="{6E39EA70-EF8D-438A-9148-B737BDA55005}"/>
          </ac:spMkLst>
        </pc:spChg>
        <pc:spChg chg="add mod">
          <ac:chgData name="Abraham Joseph" userId="03cdbe4aa4a02afe" providerId="LiveId" clId="{EE36696B-7833-45D5-BE6C-8834C5035E03}" dt="2021-04-08T13:31:02.428" v="693"/>
          <ac:spMkLst>
            <pc:docMk/>
            <pc:sldMk cId="861009271" sldId="258"/>
            <ac:spMk id="74" creationId="{D02CC332-6FA2-42C3-BFE6-86AF64966F3D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5" creationId="{0A9BF533-2219-40DA-9F93-0B6CD17C6CDC}"/>
          </ac:spMkLst>
        </pc:spChg>
        <pc:spChg chg="add mod">
          <ac:chgData name="Abraham Joseph" userId="03cdbe4aa4a02afe" providerId="LiveId" clId="{EE36696B-7833-45D5-BE6C-8834C5035E03}" dt="2021-04-08T13:31:16.998" v="694" actId="207"/>
          <ac:spMkLst>
            <pc:docMk/>
            <pc:sldMk cId="861009271" sldId="258"/>
            <ac:spMk id="75" creationId="{F11D4FAC-E430-44B2-BA2A-B7ED00AC2A7D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6" creationId="{C0730983-B293-413F-923C-C66416CAC5E1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7" creationId="{AEDD76B2-E3ED-4D60-B8D4-FF48365DC93F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8" creationId="{A68B0623-D3F0-48A3-950C-BBEAD7F33C3F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79" creationId="{B9C7D8FC-6AED-4019-9FD3-6681D05D5A4C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80" creationId="{80AC8466-890E-41CF-89F7-FFDC3B4CBDF8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81" creationId="{83D28BE6-30EA-41EA-9D52-4904922DD28C}"/>
          </ac:spMkLst>
        </pc:spChg>
        <pc:spChg chg="mod">
          <ac:chgData name="Abraham Joseph" userId="03cdbe4aa4a02afe" providerId="LiveId" clId="{EE36696B-7833-45D5-BE6C-8834C5035E03}" dt="2021-03-31T07:28:30.090" v="8"/>
          <ac:spMkLst>
            <pc:docMk/>
            <pc:sldMk cId="861009271" sldId="258"/>
            <ac:spMk id="82" creationId="{1D6BC115-A0B2-4CCF-B69E-C0946946F9ED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85" creationId="{B3E42CAA-C046-4053-A513-410C1B3A7750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86" creationId="{576F4378-6A84-40B8-A709-ABAF283A3B24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87" creationId="{65D0657D-C94F-4EBC-A326-4D92F21804E1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89" creationId="{C4D31EF5-98EF-4438-BE5D-DE6D51AAE99D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90" creationId="{431F0685-4522-4938-9C74-00B29CBF6B54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91" creationId="{70011A4F-29CF-4490-952F-B55D4A448128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93" creationId="{3475F427-36D8-4B3B-AD61-EBA335EC1DBE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94" creationId="{0569AD9B-D9C4-4B44-AD6F-D735D454455A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98" creationId="{37108854-4987-469A-B5AE-590F024FB577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99" creationId="{52585D2C-060B-48DE-9183-DAB3D7682A14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00" creationId="{17DE103B-4A7D-434F-BCC0-29DED74244F6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01" creationId="{507E33E6-FE74-4144-9198-B6047681F54D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02" creationId="{05BA15FE-5F9F-429C-84B3-10B3E0BBC775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03" creationId="{9025BB19-889B-448E-95BE-D040DB5D5ED2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04" creationId="{A1443DD5-7E7D-426E-9E46-CC173AA6AC2D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05" creationId="{A544DF8D-4CDC-4A0F-880D-4FA27FC7B6C8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07" creationId="{63E2C303-8EA8-48E1-BC58-250A5F81A1E7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08" creationId="{C0D44352-01F8-4463-B958-3CE6A77CC37F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10" creationId="{C8EF577E-98C2-4B89-BE6E-3D5EF5DB0A30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14" creationId="{A317E077-0AAD-4720-912B-C612694A4949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16" creationId="{AB71F8A5-C608-414F-89A0-787AFAD77981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17" creationId="{03C76218-AE4D-4539-8583-F87E87C91CD6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18" creationId="{312289C1-C4EC-4804-A586-39EFBBC45B92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19" creationId="{53511F89-C06E-4633-B360-C6668BC45A08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22" creationId="{066AF4E8-ADA6-4520-8CE4-91098C810255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23" creationId="{B426F89C-15A0-47FC-8DD9-49E77645ACF8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24" creationId="{7AAAB480-ED9F-4DCA-B8E6-DC53A9C6BBD2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25" creationId="{005607F4-0AAB-42C1-921F-E3A492FD8003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26" creationId="{A6BC4508-1AD7-45DB-8B41-40C6FDEF81F9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27" creationId="{86460657-2087-479C-B06A-8487D310A4DE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28" creationId="{1016AFD2-14E1-44A4-B519-A82CD5FEF309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29" creationId="{A6740C3B-E62F-4267-9C17-4B76678339B4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30" creationId="{807812B9-F2F2-494B-88A7-CC3BA5F147C7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31" creationId="{4B855763-AD1A-43FA-BBCA-D27850A0731C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32" creationId="{A968D217-19A2-4A97-BAA8-57986797F961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33" creationId="{05330EDA-4CAF-4024-A4BE-8A71DAE0D386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34" creationId="{8EDED694-826C-41BC-B2EE-00349075CABD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35" creationId="{80BE88D5-02E0-4D12-ACC6-458940536F41}"/>
          </ac:spMkLst>
        </pc:spChg>
        <pc:spChg chg="mod">
          <ac:chgData name="Abraham Joseph" userId="03cdbe4aa4a02afe" providerId="LiveId" clId="{EE36696B-7833-45D5-BE6C-8834C5035E03}" dt="2021-03-31T07:29:55.781" v="9"/>
          <ac:spMkLst>
            <pc:docMk/>
            <pc:sldMk cId="861009271" sldId="258"/>
            <ac:spMk id="136" creationId="{C845D547-7C75-437E-8FF9-865161B32E40}"/>
          </ac:spMkLst>
        </pc:spChg>
        <pc:grpChg chg="add 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29" creationId="{B4863B85-29F9-443E-8D40-17FF8D049086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30" creationId="{74F35740-BDD0-4C60-876F-D4FE8F936FE4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34" creationId="{062B4F50-B07F-480E-A529-484DE534788C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38" creationId="{3928ADF0-4797-46DA-B2DE-198F498671A5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41" creationId="{95241CB0-29A0-44F7-A57E-54A12DB90E91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42" creationId="{D11C7925-E344-4F01-BD3B-97710E121277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43" creationId="{3A77CF4A-EC7F-4F6B-83FF-7DE2F42F5B9E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52" creationId="{6FE011CF-A9EC-4CB1-9A45-C585B7917241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55" creationId="{B636576D-5934-45E1-BB56-5795583772B9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57" creationId="{E5799855-7E5B-4D49-8CE2-BAE8A859F37D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61" creationId="{B2DD4196-E88E-431F-B727-7A9EAA0BDFD1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66" creationId="{335FB2BD-2150-4C42-AFF8-BA769C87FA02}"/>
          </ac:grpSpMkLst>
        </pc:grpChg>
        <pc:grpChg chg="mod">
          <ac:chgData name="Abraham Joseph" userId="03cdbe4aa4a02afe" providerId="LiveId" clId="{EE36696B-7833-45D5-BE6C-8834C5035E03}" dt="2021-03-31T07:28:30.090" v="8"/>
          <ac:grpSpMkLst>
            <pc:docMk/>
            <pc:sldMk cId="861009271" sldId="258"/>
            <ac:grpSpMk id="67" creationId="{C0A3062B-3947-4D1B-B9FB-487F104221D0}"/>
          </ac:grpSpMkLst>
        </pc:grpChg>
        <pc:grpChg chg="add 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83" creationId="{6D4D8B80-3D2B-47DF-B103-621CBE413903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84" creationId="{A06F6AED-AFC5-4B5E-A693-41A685CB06CD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88" creationId="{2064A0A5-D9D4-4E8C-9EF5-36519BD1B785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92" creationId="{22CA2CFA-5F93-41D0-8DC5-E656915F90C6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95" creationId="{B2B0E100-D5E7-46E9-B235-88BF48095E2B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96" creationId="{6A9B01C1-DE70-4501-ACA4-EBD853B46C1A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97" creationId="{DD65EE82-59D9-4932-9D2F-3A62E64C3EA3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106" creationId="{D9DF43B3-C7B4-48ED-8C67-708D3D128612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109" creationId="{340D93BF-5FA8-4775-85B2-9207F0FF59AA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111" creationId="{31EA3DF5-9155-4CC5-A907-81ED06D3A8A6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115" creationId="{AE272784-51F1-45A8-87C1-E617388736BA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120" creationId="{BB0DA2F3-8C09-4DC7-B7FF-4C406E9299C7}"/>
          </ac:grpSpMkLst>
        </pc:grpChg>
        <pc:grpChg chg="mod">
          <ac:chgData name="Abraham Joseph" userId="03cdbe4aa4a02afe" providerId="LiveId" clId="{EE36696B-7833-45D5-BE6C-8834C5035E03}" dt="2021-03-31T07:29:55.781" v="9"/>
          <ac:grpSpMkLst>
            <pc:docMk/>
            <pc:sldMk cId="861009271" sldId="258"/>
            <ac:grpSpMk id="121" creationId="{3FFACFF1-2679-44DE-AB60-99596E1465F2}"/>
          </ac:grpSpMkLst>
        </pc:grpChg>
        <pc:cxnChg chg="mod">
          <ac:chgData name="Abraham Joseph" userId="03cdbe4aa4a02afe" providerId="LiveId" clId="{EE36696B-7833-45D5-BE6C-8834C5035E03}" dt="2021-03-31T07:28:30.090" v="8"/>
          <ac:cxnSpMkLst>
            <pc:docMk/>
            <pc:sldMk cId="861009271" sldId="258"/>
            <ac:cxnSpMk id="58" creationId="{DC8F56E0-07F2-4965-9936-39278CFC77A6}"/>
          </ac:cxnSpMkLst>
        </pc:cxnChg>
        <pc:cxnChg chg="mod">
          <ac:chgData name="Abraham Joseph" userId="03cdbe4aa4a02afe" providerId="LiveId" clId="{EE36696B-7833-45D5-BE6C-8834C5035E03}" dt="2021-03-31T07:28:30.090" v="8"/>
          <ac:cxnSpMkLst>
            <pc:docMk/>
            <pc:sldMk cId="861009271" sldId="258"/>
            <ac:cxnSpMk id="59" creationId="{33ED9E80-514C-401A-8356-89FD7CA14164}"/>
          </ac:cxnSpMkLst>
        </pc:cxnChg>
        <pc:cxnChg chg="mod">
          <ac:chgData name="Abraham Joseph" userId="03cdbe4aa4a02afe" providerId="LiveId" clId="{EE36696B-7833-45D5-BE6C-8834C5035E03}" dt="2021-03-31T07:29:55.781" v="9"/>
          <ac:cxnSpMkLst>
            <pc:docMk/>
            <pc:sldMk cId="861009271" sldId="258"/>
            <ac:cxnSpMk id="112" creationId="{F8A04394-6DDE-4425-86DF-C2D454483B87}"/>
          </ac:cxnSpMkLst>
        </pc:cxnChg>
        <pc:cxnChg chg="mod">
          <ac:chgData name="Abraham Joseph" userId="03cdbe4aa4a02afe" providerId="LiveId" clId="{EE36696B-7833-45D5-BE6C-8834C5035E03}" dt="2021-03-31T07:29:55.781" v="9"/>
          <ac:cxnSpMkLst>
            <pc:docMk/>
            <pc:sldMk cId="861009271" sldId="258"/>
            <ac:cxnSpMk id="113" creationId="{68789BA3-C077-4655-8C5B-9360F9922478}"/>
          </ac:cxnSpMkLst>
        </pc:cxnChg>
      </pc:sldChg>
      <pc:sldChg chg="addSp delSp modSp mod">
        <pc:chgData name="Abraham Joseph" userId="03cdbe4aa4a02afe" providerId="LiveId" clId="{EE36696B-7833-45D5-BE6C-8834C5035E03}" dt="2021-04-04T08:45:23.768" v="400" actId="478"/>
        <pc:sldMkLst>
          <pc:docMk/>
          <pc:sldMk cId="3585148538" sldId="260"/>
        </pc:sldMkLst>
        <pc:spChg chg="mod">
          <ac:chgData name="Abraham Joseph" userId="03cdbe4aa4a02afe" providerId="LiveId" clId="{EE36696B-7833-45D5-BE6C-8834C5035E03}" dt="2021-03-31T06:42:04.351" v="0"/>
          <ac:spMkLst>
            <pc:docMk/>
            <pc:sldMk cId="3585148538" sldId="260"/>
            <ac:spMk id="9" creationId="{5744EF31-7828-4AB1-828B-DC5D18130A34}"/>
          </ac:spMkLst>
        </pc:spChg>
        <pc:spChg chg="add del mod">
          <ac:chgData name="Abraham Joseph" userId="03cdbe4aa4a02afe" providerId="LiveId" clId="{EE36696B-7833-45D5-BE6C-8834C5035E03}" dt="2021-04-04T08:45:23.768" v="400" actId="478"/>
          <ac:spMkLst>
            <pc:docMk/>
            <pc:sldMk cId="3585148538" sldId="260"/>
            <ac:spMk id="9" creationId="{BFB6B09E-ACC9-4EBB-A7E8-AE7918211556}"/>
          </ac:spMkLst>
        </pc:spChg>
        <pc:spChg chg="add del mod">
          <ac:chgData name="Abraham Joseph" userId="03cdbe4aa4a02afe" providerId="LiveId" clId="{EE36696B-7833-45D5-BE6C-8834C5035E03}" dt="2021-04-04T08:45:23.768" v="400" actId="478"/>
          <ac:spMkLst>
            <pc:docMk/>
            <pc:sldMk cId="3585148538" sldId="260"/>
            <ac:spMk id="11" creationId="{8B568409-0579-44EA-BE78-2A7C067E21D1}"/>
          </ac:spMkLst>
        </pc:spChg>
        <pc:spChg chg="add del mod">
          <ac:chgData name="Abraham Joseph" userId="03cdbe4aa4a02afe" providerId="LiveId" clId="{EE36696B-7833-45D5-BE6C-8834C5035E03}" dt="2021-04-04T08:45:23.768" v="400" actId="478"/>
          <ac:spMkLst>
            <pc:docMk/>
            <pc:sldMk cId="3585148538" sldId="260"/>
            <ac:spMk id="12" creationId="{803A91D4-0E3B-40ED-8BD8-6F30D7093319}"/>
          </ac:spMkLst>
        </pc:spChg>
        <pc:spChg chg="add del mod">
          <ac:chgData name="Abraham Joseph" userId="03cdbe4aa4a02afe" providerId="LiveId" clId="{EE36696B-7833-45D5-BE6C-8834C5035E03}" dt="2021-04-04T08:45:23.768" v="400" actId="478"/>
          <ac:spMkLst>
            <pc:docMk/>
            <pc:sldMk cId="3585148538" sldId="260"/>
            <ac:spMk id="13" creationId="{A720D552-B079-4F69-8466-3E348A9C93AA}"/>
          </ac:spMkLst>
        </pc:spChg>
        <pc:spChg chg="add del mod">
          <ac:chgData name="Abraham Joseph" userId="03cdbe4aa4a02afe" providerId="LiveId" clId="{EE36696B-7833-45D5-BE6C-8834C5035E03}" dt="2021-04-04T08:45:23.768" v="400" actId="478"/>
          <ac:spMkLst>
            <pc:docMk/>
            <pc:sldMk cId="3585148538" sldId="260"/>
            <ac:spMk id="14" creationId="{363B4CFF-26E9-444D-A1E4-BBBA6B5018DE}"/>
          </ac:spMkLst>
        </pc:spChg>
        <pc:spChg chg="add del mod">
          <ac:chgData name="Abraham Joseph" userId="03cdbe4aa4a02afe" providerId="LiveId" clId="{EE36696B-7833-45D5-BE6C-8834C5035E03}" dt="2021-04-04T08:45:23.768" v="400" actId="478"/>
          <ac:spMkLst>
            <pc:docMk/>
            <pc:sldMk cId="3585148538" sldId="260"/>
            <ac:spMk id="15" creationId="{3F981097-3311-4D05-9181-112E95F87AE5}"/>
          </ac:spMkLst>
        </pc:spChg>
        <pc:spChg chg="add del mod">
          <ac:chgData name="Abraham Joseph" userId="03cdbe4aa4a02afe" providerId="LiveId" clId="{EE36696B-7833-45D5-BE6C-8834C5035E03}" dt="2021-04-04T08:45:23.768" v="400" actId="478"/>
          <ac:spMkLst>
            <pc:docMk/>
            <pc:sldMk cId="3585148538" sldId="260"/>
            <ac:spMk id="16" creationId="{488FE31B-8B38-4246-B146-4F200ACB2A5E}"/>
          </ac:spMkLst>
        </pc:spChg>
        <pc:spChg chg="mod">
          <ac:chgData name="Abraham Joseph" userId="03cdbe4aa4a02afe" providerId="LiveId" clId="{EE36696B-7833-45D5-BE6C-8834C5035E03}" dt="2021-04-02T13:45:55.725" v="291"/>
          <ac:spMkLst>
            <pc:docMk/>
            <pc:sldMk cId="3585148538" sldId="260"/>
            <ac:spMk id="20" creationId="{B988F9D6-1F9C-4071-8E37-4D8AEE20AB94}"/>
          </ac:spMkLst>
        </pc:spChg>
        <pc:spChg chg="add mod">
          <ac:chgData name="Abraham Joseph" userId="03cdbe4aa4a02afe" providerId="LiveId" clId="{EE36696B-7833-45D5-BE6C-8834C5035E03}" dt="2021-04-02T13:46:06.870" v="292"/>
          <ac:spMkLst>
            <pc:docMk/>
            <pc:sldMk cId="3585148538" sldId="260"/>
            <ac:spMk id="23" creationId="{F69AC4A9-C0FD-4289-878E-E353449CFC42}"/>
          </ac:spMkLst>
        </pc:spChg>
        <pc:spChg chg="add del mod">
          <ac:chgData name="Abraham Joseph" userId="03cdbe4aa4a02afe" providerId="LiveId" clId="{EE36696B-7833-45D5-BE6C-8834C5035E03}" dt="2021-04-01T10:27:12.111" v="35"/>
          <ac:spMkLst>
            <pc:docMk/>
            <pc:sldMk cId="3585148538" sldId="260"/>
            <ac:spMk id="29" creationId="{B1384666-BB5D-4AB1-BE1A-C434137BEE2B}"/>
          </ac:spMkLst>
        </pc:spChg>
        <pc:spChg chg="add del mod">
          <ac:chgData name="Abraham Joseph" userId="03cdbe4aa4a02afe" providerId="LiveId" clId="{EE36696B-7833-45D5-BE6C-8834C5035E03}" dt="2021-04-04T08:45:23.768" v="400" actId="478"/>
          <ac:spMkLst>
            <pc:docMk/>
            <pc:sldMk cId="3585148538" sldId="260"/>
            <ac:spMk id="30" creationId="{801D6D49-CF33-4D3A-A97D-181908A62B5B}"/>
          </ac:spMkLst>
        </pc:spChg>
        <pc:spChg chg="add del mod">
          <ac:chgData name="Abraham Joseph" userId="03cdbe4aa4a02afe" providerId="LiveId" clId="{EE36696B-7833-45D5-BE6C-8834C5035E03}" dt="2021-04-04T08:45:23.768" v="400" actId="478"/>
          <ac:spMkLst>
            <pc:docMk/>
            <pc:sldMk cId="3585148538" sldId="260"/>
            <ac:spMk id="31" creationId="{B4D0EDE1-BFFB-4254-984F-7FD3BB5F1A35}"/>
          </ac:spMkLst>
        </pc:spChg>
        <pc:picChg chg="add mod">
          <ac:chgData name="Abraham Joseph" userId="03cdbe4aa4a02afe" providerId="LiveId" clId="{EE36696B-7833-45D5-BE6C-8834C5035E03}" dt="2021-04-04T08:27:41.968" v="363" actId="14100"/>
          <ac:picMkLst>
            <pc:docMk/>
            <pc:sldMk cId="3585148538" sldId="260"/>
            <ac:picMk id="3" creationId="{44B1DA28-EA42-4DF8-9091-242AA7C027CE}"/>
          </ac:picMkLst>
        </pc:picChg>
        <pc:picChg chg="add mod">
          <ac:chgData name="Abraham Joseph" userId="03cdbe4aa4a02afe" providerId="LiveId" clId="{EE36696B-7833-45D5-BE6C-8834C5035E03}" dt="2021-04-04T08:27:37.658" v="362" actId="14100"/>
          <ac:picMkLst>
            <pc:docMk/>
            <pc:sldMk cId="3585148538" sldId="260"/>
            <ac:picMk id="17" creationId="{C75F8795-A828-4E91-B566-06CEA5E4A476}"/>
          </ac:picMkLst>
        </pc:picChg>
      </pc:sldChg>
      <pc:sldChg chg="add">
        <pc:chgData name="Abraham Joseph" userId="03cdbe4aa4a02afe" providerId="LiveId" clId="{EE36696B-7833-45D5-BE6C-8834C5035E03}" dt="2021-03-31T07:45:25.220" v="16"/>
        <pc:sldMkLst>
          <pc:docMk/>
          <pc:sldMk cId="992043648" sldId="261"/>
        </pc:sldMkLst>
      </pc:sldChg>
      <pc:sldChg chg="addSp delSp modSp mod">
        <pc:chgData name="Abraham Joseph" userId="03cdbe4aa4a02afe" providerId="LiveId" clId="{EE36696B-7833-45D5-BE6C-8834C5035E03}" dt="2021-04-04T08:45:14.059" v="399" actId="478"/>
        <pc:sldMkLst>
          <pc:docMk/>
          <pc:sldMk cId="2553238182" sldId="261"/>
        </pc:sldMkLst>
        <pc:spChg chg="add mod">
          <ac:chgData name="Abraham Joseph" userId="03cdbe4aa4a02afe" providerId="LiveId" clId="{EE36696B-7833-45D5-BE6C-8834C5035E03}" dt="2021-04-02T13:46:38.727" v="295"/>
          <ac:spMkLst>
            <pc:docMk/>
            <pc:sldMk cId="2553238182" sldId="261"/>
            <ac:spMk id="7" creationId="{DF3FE487-B3D5-4751-8162-40290DF310A2}"/>
          </ac:spMkLst>
        </pc:spChg>
        <pc:spChg chg="add del mod">
          <ac:chgData name="Abraham Joseph" userId="03cdbe4aa4a02afe" providerId="LiveId" clId="{EE36696B-7833-45D5-BE6C-8834C5035E03}" dt="2021-04-02T13:16:17.255" v="127" actId="478"/>
          <ac:spMkLst>
            <pc:docMk/>
            <pc:sldMk cId="2553238182" sldId="261"/>
            <ac:spMk id="8" creationId="{B477AFE8-8EF9-4347-B1DB-949EDE03604C}"/>
          </ac:spMkLst>
        </pc:spChg>
        <pc:spChg chg="add del mod">
          <ac:chgData name="Abraham Joseph" userId="03cdbe4aa4a02afe" providerId="LiveId" clId="{EE36696B-7833-45D5-BE6C-8834C5035E03}" dt="2021-04-04T08:45:14.059" v="399" actId="478"/>
          <ac:spMkLst>
            <pc:docMk/>
            <pc:sldMk cId="2553238182" sldId="261"/>
            <ac:spMk id="9" creationId="{998239F1-C3EC-41B7-817D-82ACC0786141}"/>
          </ac:spMkLst>
        </pc:spChg>
        <pc:spChg chg="mod">
          <ac:chgData name="Abraham Joseph" userId="03cdbe4aa4a02afe" providerId="LiveId" clId="{EE36696B-7833-45D5-BE6C-8834C5035E03}" dt="2021-04-02T13:29:42.227" v="206" actId="207"/>
          <ac:spMkLst>
            <pc:docMk/>
            <pc:sldMk cId="2553238182" sldId="261"/>
            <ac:spMk id="10" creationId="{9DB02059-407C-4788-AB00-B3A6538521E1}"/>
          </ac:spMkLst>
        </pc:spChg>
        <pc:spChg chg="add del mod">
          <ac:chgData name="Abraham Joseph" userId="03cdbe4aa4a02afe" providerId="LiveId" clId="{EE36696B-7833-45D5-BE6C-8834C5035E03}" dt="2021-04-02T13:16:15.607" v="126" actId="478"/>
          <ac:spMkLst>
            <pc:docMk/>
            <pc:sldMk cId="2553238182" sldId="261"/>
            <ac:spMk id="11" creationId="{8BFB138F-52BA-45F6-BFE2-0ED283B73D08}"/>
          </ac:spMkLst>
        </pc:spChg>
        <pc:spChg chg="add del mod">
          <ac:chgData name="Abraham Joseph" userId="03cdbe4aa4a02afe" providerId="LiveId" clId="{EE36696B-7833-45D5-BE6C-8834C5035E03}" dt="2021-04-04T08:45:14.059" v="399" actId="478"/>
          <ac:spMkLst>
            <pc:docMk/>
            <pc:sldMk cId="2553238182" sldId="261"/>
            <ac:spMk id="12" creationId="{7B8A583E-4E87-4423-BFB6-CE27DF753319}"/>
          </ac:spMkLst>
        </pc:spChg>
        <pc:spChg chg="add del mod">
          <ac:chgData name="Abraham Joseph" userId="03cdbe4aa4a02afe" providerId="LiveId" clId="{EE36696B-7833-45D5-BE6C-8834C5035E03}" dt="2021-04-04T08:45:14.059" v="399" actId="478"/>
          <ac:spMkLst>
            <pc:docMk/>
            <pc:sldMk cId="2553238182" sldId="261"/>
            <ac:spMk id="13" creationId="{76A1DF96-7AAE-4658-8C4C-49B5A5DBD572}"/>
          </ac:spMkLst>
        </pc:spChg>
        <pc:spChg chg="add del mod">
          <ac:chgData name="Abraham Joseph" userId="03cdbe4aa4a02afe" providerId="LiveId" clId="{EE36696B-7833-45D5-BE6C-8834C5035E03}" dt="2021-04-04T08:45:14.059" v="399" actId="478"/>
          <ac:spMkLst>
            <pc:docMk/>
            <pc:sldMk cId="2553238182" sldId="261"/>
            <ac:spMk id="14" creationId="{18E40618-EECA-4AC9-86AC-84D9552A840A}"/>
          </ac:spMkLst>
        </pc:spChg>
        <pc:spChg chg="add del mod">
          <ac:chgData name="Abraham Joseph" userId="03cdbe4aa4a02afe" providerId="LiveId" clId="{EE36696B-7833-45D5-BE6C-8834C5035E03}" dt="2021-04-04T08:45:14.059" v="399" actId="478"/>
          <ac:spMkLst>
            <pc:docMk/>
            <pc:sldMk cId="2553238182" sldId="261"/>
            <ac:spMk id="15" creationId="{0F55CDE2-EFAE-437E-9DE6-D0D33886B361}"/>
          </ac:spMkLst>
        </pc:spChg>
        <pc:spChg chg="add del mod">
          <ac:chgData name="Abraham Joseph" userId="03cdbe4aa4a02afe" providerId="LiveId" clId="{EE36696B-7833-45D5-BE6C-8834C5035E03}" dt="2021-04-04T08:45:14.059" v="399" actId="478"/>
          <ac:spMkLst>
            <pc:docMk/>
            <pc:sldMk cId="2553238182" sldId="261"/>
            <ac:spMk id="16" creationId="{D7A4BA95-7CBE-4C30-8D50-D576086735FB}"/>
          </ac:spMkLst>
        </pc:spChg>
        <pc:spChg chg="add del mod">
          <ac:chgData name="Abraham Joseph" userId="03cdbe4aa4a02afe" providerId="LiveId" clId="{EE36696B-7833-45D5-BE6C-8834C5035E03}" dt="2021-04-04T08:45:14.059" v="399" actId="478"/>
          <ac:spMkLst>
            <pc:docMk/>
            <pc:sldMk cId="2553238182" sldId="261"/>
            <ac:spMk id="17" creationId="{6064C6A5-E4EA-4ACB-8CA0-D3DC8BAF91CD}"/>
          </ac:spMkLst>
        </pc:spChg>
        <pc:spChg chg="add del mod">
          <ac:chgData name="Abraham Joseph" userId="03cdbe4aa4a02afe" providerId="LiveId" clId="{EE36696B-7833-45D5-BE6C-8834C5035E03}" dt="2021-04-04T08:45:14.059" v="399" actId="478"/>
          <ac:spMkLst>
            <pc:docMk/>
            <pc:sldMk cId="2553238182" sldId="261"/>
            <ac:spMk id="18" creationId="{78999989-AE3C-4808-B583-8DAE5E5B8DD6}"/>
          </ac:spMkLst>
        </pc:spChg>
        <pc:spChg chg="add del mod">
          <ac:chgData name="Abraham Joseph" userId="03cdbe4aa4a02afe" providerId="LiveId" clId="{EE36696B-7833-45D5-BE6C-8834C5035E03}" dt="2021-04-04T08:45:14.059" v="399" actId="478"/>
          <ac:spMkLst>
            <pc:docMk/>
            <pc:sldMk cId="2553238182" sldId="261"/>
            <ac:spMk id="19" creationId="{2AE2DE47-15C2-4901-A46E-B0795A156836}"/>
          </ac:spMkLst>
        </pc:spChg>
        <pc:spChg chg="mod">
          <ac:chgData name="Abraham Joseph" userId="03cdbe4aa4a02afe" providerId="LiveId" clId="{EE36696B-7833-45D5-BE6C-8834C5035E03}" dt="2021-04-04T08:41:52.407" v="381"/>
          <ac:spMkLst>
            <pc:docMk/>
            <pc:sldMk cId="2553238182" sldId="261"/>
            <ac:spMk id="20" creationId="{B988F9D6-1F9C-4071-8E37-4D8AEE20AB94}"/>
          </ac:spMkLst>
        </pc:spChg>
        <pc:spChg chg="add del mod">
          <ac:chgData name="Abraham Joseph" userId="03cdbe4aa4a02afe" providerId="LiveId" clId="{EE36696B-7833-45D5-BE6C-8834C5035E03}" dt="2021-04-02T13:23:59.311" v="162" actId="478"/>
          <ac:spMkLst>
            <pc:docMk/>
            <pc:sldMk cId="2553238182" sldId="261"/>
            <ac:spMk id="21" creationId="{922985A6-B671-4093-B32A-E5BA6063756E}"/>
          </ac:spMkLst>
        </pc:spChg>
        <pc:spChg chg="add del mod">
          <ac:chgData name="Abraham Joseph" userId="03cdbe4aa4a02afe" providerId="LiveId" clId="{EE36696B-7833-45D5-BE6C-8834C5035E03}" dt="2021-04-02T13:23:59.311" v="162" actId="478"/>
          <ac:spMkLst>
            <pc:docMk/>
            <pc:sldMk cId="2553238182" sldId="261"/>
            <ac:spMk id="22" creationId="{FC26BDF1-7775-4EFC-9E86-DAA94C76513F}"/>
          </ac:spMkLst>
        </pc:spChg>
        <pc:spChg chg="add del mod">
          <ac:chgData name="Abraham Joseph" userId="03cdbe4aa4a02afe" providerId="LiveId" clId="{EE36696B-7833-45D5-BE6C-8834C5035E03}" dt="2021-04-02T13:23:59.311" v="162" actId="478"/>
          <ac:spMkLst>
            <pc:docMk/>
            <pc:sldMk cId="2553238182" sldId="261"/>
            <ac:spMk id="23" creationId="{DBB86169-471A-4100-88B0-829E85E333B2}"/>
          </ac:spMkLst>
        </pc:spChg>
        <pc:spChg chg="add del mod">
          <ac:chgData name="Abraham Joseph" userId="03cdbe4aa4a02afe" providerId="LiveId" clId="{EE36696B-7833-45D5-BE6C-8834C5035E03}" dt="2021-04-02T13:23:59.311" v="162" actId="478"/>
          <ac:spMkLst>
            <pc:docMk/>
            <pc:sldMk cId="2553238182" sldId="261"/>
            <ac:spMk id="24" creationId="{13615502-5865-454D-BDC8-8F629A19DA1B}"/>
          </ac:spMkLst>
        </pc:spChg>
        <pc:spChg chg="add del mod">
          <ac:chgData name="Abraham Joseph" userId="03cdbe4aa4a02afe" providerId="LiveId" clId="{EE36696B-7833-45D5-BE6C-8834C5035E03}" dt="2021-04-02T13:23:59.311" v="162" actId="478"/>
          <ac:spMkLst>
            <pc:docMk/>
            <pc:sldMk cId="2553238182" sldId="261"/>
            <ac:spMk id="25" creationId="{0DFB70E6-84D0-4B36-A079-9DE5658C387C}"/>
          </ac:spMkLst>
        </pc:spChg>
        <pc:spChg chg="add del mod">
          <ac:chgData name="Abraham Joseph" userId="03cdbe4aa4a02afe" providerId="LiveId" clId="{EE36696B-7833-45D5-BE6C-8834C5035E03}" dt="2021-04-02T13:23:59.311" v="162" actId="478"/>
          <ac:spMkLst>
            <pc:docMk/>
            <pc:sldMk cId="2553238182" sldId="261"/>
            <ac:spMk id="26" creationId="{684D9AD5-381F-4546-9424-D10A985FC398}"/>
          </ac:spMkLst>
        </pc:spChg>
        <pc:spChg chg="add del mod">
          <ac:chgData name="Abraham Joseph" userId="03cdbe4aa4a02afe" providerId="LiveId" clId="{EE36696B-7833-45D5-BE6C-8834C5035E03}" dt="2021-04-02T13:23:59.311" v="162" actId="478"/>
          <ac:spMkLst>
            <pc:docMk/>
            <pc:sldMk cId="2553238182" sldId="261"/>
            <ac:spMk id="27" creationId="{F63718ED-09AB-4CA6-9351-354F9B815D35}"/>
          </ac:spMkLst>
        </pc:spChg>
        <pc:spChg chg="add del mod">
          <ac:chgData name="Abraham Joseph" userId="03cdbe4aa4a02afe" providerId="LiveId" clId="{EE36696B-7833-45D5-BE6C-8834C5035E03}" dt="2021-04-02T13:23:59.311" v="162" actId="478"/>
          <ac:spMkLst>
            <pc:docMk/>
            <pc:sldMk cId="2553238182" sldId="261"/>
            <ac:spMk id="28" creationId="{C3501804-9C3F-401E-9950-3686B702910D}"/>
          </ac:spMkLst>
        </pc:spChg>
        <pc:spChg chg="add del mod">
          <ac:chgData name="Abraham Joseph" userId="03cdbe4aa4a02afe" providerId="LiveId" clId="{EE36696B-7833-45D5-BE6C-8834C5035E03}" dt="2021-04-02T13:23:59.311" v="162" actId="478"/>
          <ac:spMkLst>
            <pc:docMk/>
            <pc:sldMk cId="2553238182" sldId="261"/>
            <ac:spMk id="29" creationId="{9CB28AB1-FBFF-487E-8F1C-D35281BE9415}"/>
          </ac:spMkLst>
        </pc:spChg>
        <pc:picChg chg="add del mod">
          <ac:chgData name="Abraham Joseph" userId="03cdbe4aa4a02afe" providerId="LiveId" clId="{EE36696B-7833-45D5-BE6C-8834C5035E03}" dt="2021-04-02T13:26:11.976" v="178" actId="478"/>
          <ac:picMkLst>
            <pc:docMk/>
            <pc:sldMk cId="2553238182" sldId="261"/>
            <ac:picMk id="3" creationId="{36F1BF5C-37E4-43DB-9F4F-E0096377CE47}"/>
          </ac:picMkLst>
        </pc:picChg>
        <pc:picChg chg="add mod">
          <ac:chgData name="Abraham Joseph" userId="03cdbe4aa4a02afe" providerId="LiveId" clId="{EE36696B-7833-45D5-BE6C-8834C5035E03}" dt="2021-04-02T13:30:42.332" v="220" actId="14100"/>
          <ac:picMkLst>
            <pc:docMk/>
            <pc:sldMk cId="2553238182" sldId="261"/>
            <ac:picMk id="30" creationId="{30D226E4-F0B3-4DDE-B137-5420FCBC6DA5}"/>
          </ac:picMkLst>
        </pc:picChg>
        <pc:picChg chg="add mod">
          <ac:chgData name="Abraham Joseph" userId="03cdbe4aa4a02afe" providerId="LiveId" clId="{EE36696B-7833-45D5-BE6C-8834C5035E03}" dt="2021-04-02T13:30:38.555" v="219" actId="14100"/>
          <ac:picMkLst>
            <pc:docMk/>
            <pc:sldMk cId="2553238182" sldId="261"/>
            <ac:picMk id="32" creationId="{9788CAED-D0EC-4F82-A5D0-A0601722574E}"/>
          </ac:picMkLst>
        </pc:picChg>
      </pc:sldChg>
      <pc:sldChg chg="addSp delSp modSp add mod ord">
        <pc:chgData name="Abraham Joseph" userId="03cdbe4aa4a02afe" providerId="LiveId" clId="{EE36696B-7833-45D5-BE6C-8834C5035E03}" dt="2021-04-04T08:45:02.296" v="398" actId="478"/>
        <pc:sldMkLst>
          <pc:docMk/>
          <pc:sldMk cId="2892097040" sldId="262"/>
        </pc:sldMkLst>
        <pc:spChg chg="add del mod">
          <ac:chgData name="Abraham Joseph" userId="03cdbe4aa4a02afe" providerId="LiveId" clId="{EE36696B-7833-45D5-BE6C-8834C5035E03}" dt="2021-04-02T12:56:54.153" v="50" actId="478"/>
          <ac:spMkLst>
            <pc:docMk/>
            <pc:sldMk cId="2892097040" sldId="262"/>
            <ac:spMk id="9" creationId="{65C0D55D-44D2-4C1E-A1B4-706038DBFEB8}"/>
          </ac:spMkLst>
        </pc:spChg>
        <pc:spChg chg="add del mod">
          <ac:chgData name="Abraham Joseph" userId="03cdbe4aa4a02afe" providerId="LiveId" clId="{EE36696B-7833-45D5-BE6C-8834C5035E03}" dt="2021-04-04T08:45:02.296" v="398" actId="478"/>
          <ac:spMkLst>
            <pc:docMk/>
            <pc:sldMk cId="2892097040" sldId="262"/>
            <ac:spMk id="11" creationId="{E3ECACCE-D9E4-4BFB-98EF-0EB80D4FE6CF}"/>
          </ac:spMkLst>
        </pc:spChg>
        <pc:spChg chg="add del mod">
          <ac:chgData name="Abraham Joseph" userId="03cdbe4aa4a02afe" providerId="LiveId" clId="{EE36696B-7833-45D5-BE6C-8834C5035E03}" dt="2021-04-04T08:45:02.296" v="398" actId="478"/>
          <ac:spMkLst>
            <pc:docMk/>
            <pc:sldMk cId="2892097040" sldId="262"/>
            <ac:spMk id="12" creationId="{2D9E3070-804C-41D9-BDF8-C0AE7DD703C0}"/>
          </ac:spMkLst>
        </pc:spChg>
        <pc:spChg chg="add del mod">
          <ac:chgData name="Abraham Joseph" userId="03cdbe4aa4a02afe" providerId="LiveId" clId="{EE36696B-7833-45D5-BE6C-8834C5035E03}" dt="2021-04-04T08:45:02.296" v="398" actId="478"/>
          <ac:spMkLst>
            <pc:docMk/>
            <pc:sldMk cId="2892097040" sldId="262"/>
            <ac:spMk id="13" creationId="{CE1D35DA-B184-4A61-925A-9312C5187A10}"/>
          </ac:spMkLst>
        </pc:spChg>
        <pc:spChg chg="add del mod">
          <ac:chgData name="Abraham Joseph" userId="03cdbe4aa4a02afe" providerId="LiveId" clId="{EE36696B-7833-45D5-BE6C-8834C5035E03}" dt="2021-04-04T08:45:02.296" v="398" actId="478"/>
          <ac:spMkLst>
            <pc:docMk/>
            <pc:sldMk cId="2892097040" sldId="262"/>
            <ac:spMk id="14" creationId="{12961BF0-1613-48BA-80AD-D1FD4DF638A4}"/>
          </ac:spMkLst>
        </pc:spChg>
        <pc:spChg chg="add del mod">
          <ac:chgData name="Abraham Joseph" userId="03cdbe4aa4a02afe" providerId="LiveId" clId="{EE36696B-7833-45D5-BE6C-8834C5035E03}" dt="2021-04-04T08:45:02.296" v="398" actId="478"/>
          <ac:spMkLst>
            <pc:docMk/>
            <pc:sldMk cId="2892097040" sldId="262"/>
            <ac:spMk id="15" creationId="{B12A169A-34B0-4812-8BC4-A956C6CDD911}"/>
          </ac:spMkLst>
        </pc:spChg>
        <pc:spChg chg="add del mod">
          <ac:chgData name="Abraham Joseph" userId="03cdbe4aa4a02afe" providerId="LiveId" clId="{EE36696B-7833-45D5-BE6C-8834C5035E03}" dt="2021-04-04T08:45:02.296" v="398" actId="478"/>
          <ac:spMkLst>
            <pc:docMk/>
            <pc:sldMk cId="2892097040" sldId="262"/>
            <ac:spMk id="16" creationId="{171EB60D-AD53-4765-BB17-E91E1AE4EE07}"/>
          </ac:spMkLst>
        </pc:spChg>
        <pc:spChg chg="add del mod">
          <ac:chgData name="Abraham Joseph" userId="03cdbe4aa4a02afe" providerId="LiveId" clId="{EE36696B-7833-45D5-BE6C-8834C5035E03}" dt="2021-04-04T08:45:02.296" v="398" actId="478"/>
          <ac:spMkLst>
            <pc:docMk/>
            <pc:sldMk cId="2892097040" sldId="262"/>
            <ac:spMk id="17" creationId="{6F1CFAF0-1BBA-48EF-AE51-E4D975B555E6}"/>
          </ac:spMkLst>
        </pc:spChg>
        <pc:spChg chg="add del mod">
          <ac:chgData name="Abraham Joseph" userId="03cdbe4aa4a02afe" providerId="LiveId" clId="{EE36696B-7833-45D5-BE6C-8834C5035E03}" dt="2021-04-04T08:45:02.296" v="398" actId="478"/>
          <ac:spMkLst>
            <pc:docMk/>
            <pc:sldMk cId="2892097040" sldId="262"/>
            <ac:spMk id="18" creationId="{F6CC5212-5B5A-4C5F-84B3-568DAA37B0FC}"/>
          </ac:spMkLst>
        </pc:spChg>
        <pc:spChg chg="add del mod">
          <ac:chgData name="Abraham Joseph" userId="03cdbe4aa4a02afe" providerId="LiveId" clId="{EE36696B-7833-45D5-BE6C-8834C5035E03}" dt="2021-04-04T08:45:02.296" v="398" actId="478"/>
          <ac:spMkLst>
            <pc:docMk/>
            <pc:sldMk cId="2892097040" sldId="262"/>
            <ac:spMk id="19" creationId="{62AD851C-4282-4B0A-9774-AD0AD9AF0CCC}"/>
          </ac:spMkLst>
        </pc:spChg>
        <pc:spChg chg="mod">
          <ac:chgData name="Abraham Joseph" userId="03cdbe4aa4a02afe" providerId="LiveId" clId="{EE36696B-7833-45D5-BE6C-8834C5035E03}" dt="2021-04-04T08:42:15.260" v="382"/>
          <ac:spMkLst>
            <pc:docMk/>
            <pc:sldMk cId="2892097040" sldId="262"/>
            <ac:spMk id="20" creationId="{B988F9D6-1F9C-4071-8E37-4D8AEE20AB94}"/>
          </ac:spMkLst>
        </pc:spChg>
        <pc:spChg chg="mod">
          <ac:chgData name="Abraham Joseph" userId="03cdbe4aa4a02afe" providerId="LiveId" clId="{EE36696B-7833-45D5-BE6C-8834C5035E03}" dt="2021-04-02T13:47:03.505" v="297"/>
          <ac:spMkLst>
            <pc:docMk/>
            <pc:sldMk cId="2892097040" sldId="262"/>
            <ac:spMk id="23" creationId="{F69AC4A9-C0FD-4289-878E-E353449CFC42}"/>
          </ac:spMkLst>
        </pc:spChg>
        <pc:spChg chg="del">
          <ac:chgData name="Abraham Joseph" userId="03cdbe4aa4a02afe" providerId="LiveId" clId="{EE36696B-7833-45D5-BE6C-8834C5035E03}" dt="2021-04-02T13:16:42.994" v="132" actId="478"/>
          <ac:spMkLst>
            <pc:docMk/>
            <pc:sldMk cId="2892097040" sldId="262"/>
            <ac:spMk id="30" creationId="{801D6D49-CF33-4D3A-A97D-181908A62B5B}"/>
          </ac:spMkLst>
        </pc:spChg>
        <pc:spChg chg="del">
          <ac:chgData name="Abraham Joseph" userId="03cdbe4aa4a02afe" providerId="LiveId" clId="{EE36696B-7833-45D5-BE6C-8834C5035E03}" dt="2021-04-02T13:16:42.994" v="132" actId="478"/>
          <ac:spMkLst>
            <pc:docMk/>
            <pc:sldMk cId="2892097040" sldId="262"/>
            <ac:spMk id="31" creationId="{B4D0EDE1-BFFB-4254-984F-7FD3BB5F1A35}"/>
          </ac:spMkLst>
        </pc:spChg>
        <pc:picChg chg="add mod">
          <ac:chgData name="Abraham Joseph" userId="03cdbe4aa4a02afe" providerId="LiveId" clId="{EE36696B-7833-45D5-BE6C-8834C5035E03}" dt="2021-04-02T13:33:37.203" v="240" actId="14100"/>
          <ac:picMkLst>
            <pc:docMk/>
            <pc:sldMk cId="2892097040" sldId="262"/>
            <ac:picMk id="3" creationId="{F3870A45-1480-43E9-9309-1FE8A434812B}"/>
          </ac:picMkLst>
        </pc:picChg>
        <pc:picChg chg="add mod">
          <ac:chgData name="Abraham Joseph" userId="03cdbe4aa4a02afe" providerId="LiveId" clId="{EE36696B-7833-45D5-BE6C-8834C5035E03}" dt="2021-04-02T13:33:37.203" v="240" actId="14100"/>
          <ac:picMkLst>
            <pc:docMk/>
            <pc:sldMk cId="2892097040" sldId="262"/>
            <ac:picMk id="7" creationId="{DE62F546-38CE-48A4-A148-BA35698DF272}"/>
          </ac:picMkLst>
        </pc:picChg>
      </pc:sldChg>
      <pc:sldChg chg="addSp delSp modSp add mod">
        <pc:chgData name="Abraham Joseph" userId="03cdbe4aa4a02afe" providerId="LiveId" clId="{EE36696B-7833-45D5-BE6C-8834C5035E03}" dt="2021-04-04T08:44:49.165" v="397" actId="478"/>
        <pc:sldMkLst>
          <pc:docMk/>
          <pc:sldMk cId="2082726299" sldId="263"/>
        </pc:sldMkLst>
        <pc:spChg chg="mod">
          <ac:chgData name="Abraham Joseph" userId="03cdbe4aa4a02afe" providerId="LiveId" clId="{EE36696B-7833-45D5-BE6C-8834C5035E03}" dt="2021-04-02T13:18:16.857" v="149" actId="1076"/>
          <ac:spMkLst>
            <pc:docMk/>
            <pc:sldMk cId="2082726299" sldId="263"/>
            <ac:spMk id="4" creationId="{F744D75E-C7A1-4DDD-BF9D-5FEBE055A819}"/>
          </ac:spMkLst>
        </pc:spChg>
        <pc:spChg chg="add del mod">
          <ac:chgData name="Abraham Joseph" userId="03cdbe4aa4a02afe" providerId="LiveId" clId="{EE36696B-7833-45D5-BE6C-8834C5035E03}" dt="2021-04-02T13:56:59.755" v="343" actId="478"/>
          <ac:spMkLst>
            <pc:docMk/>
            <pc:sldMk cId="2082726299" sldId="263"/>
            <ac:spMk id="9" creationId="{AC781E8D-6ED5-4F3B-AFAE-3C8C2A222C13}"/>
          </ac:spMkLst>
        </pc:spChg>
        <pc:spChg chg="add del mod ord">
          <ac:chgData name="Abraham Joseph" userId="03cdbe4aa4a02afe" providerId="LiveId" clId="{EE36696B-7833-45D5-BE6C-8834C5035E03}" dt="2021-04-04T08:44:49.165" v="397" actId="478"/>
          <ac:spMkLst>
            <pc:docMk/>
            <pc:sldMk cId="2082726299" sldId="263"/>
            <ac:spMk id="11" creationId="{DEC8E211-7577-40F1-8852-55ECA9FC7816}"/>
          </ac:spMkLst>
        </pc:spChg>
        <pc:spChg chg="add del mod">
          <ac:chgData name="Abraham Joseph" userId="03cdbe4aa4a02afe" providerId="LiveId" clId="{EE36696B-7833-45D5-BE6C-8834C5035E03}" dt="2021-04-02T13:56:59.755" v="343" actId="478"/>
          <ac:spMkLst>
            <pc:docMk/>
            <pc:sldMk cId="2082726299" sldId="263"/>
            <ac:spMk id="12" creationId="{89B9D1EB-613A-4889-A5A1-E6AA6C36DCB1}"/>
          </ac:spMkLst>
        </pc:spChg>
        <pc:spChg chg="add del mod">
          <ac:chgData name="Abraham Joseph" userId="03cdbe4aa4a02afe" providerId="LiveId" clId="{EE36696B-7833-45D5-BE6C-8834C5035E03}" dt="2021-04-02T13:56:59.755" v="343" actId="478"/>
          <ac:spMkLst>
            <pc:docMk/>
            <pc:sldMk cId="2082726299" sldId="263"/>
            <ac:spMk id="13" creationId="{CA9E2731-1A96-4609-A849-3174217CD586}"/>
          </ac:spMkLst>
        </pc:spChg>
        <pc:spChg chg="add del mod">
          <ac:chgData name="Abraham Joseph" userId="03cdbe4aa4a02afe" providerId="LiveId" clId="{EE36696B-7833-45D5-BE6C-8834C5035E03}" dt="2021-04-02T13:56:59.755" v="343" actId="478"/>
          <ac:spMkLst>
            <pc:docMk/>
            <pc:sldMk cId="2082726299" sldId="263"/>
            <ac:spMk id="14" creationId="{076EB2A2-1BC6-403B-9E46-10C453A220B2}"/>
          </ac:spMkLst>
        </pc:spChg>
        <pc:spChg chg="add del mod">
          <ac:chgData name="Abraham Joseph" userId="03cdbe4aa4a02afe" providerId="LiveId" clId="{EE36696B-7833-45D5-BE6C-8834C5035E03}" dt="2021-04-02T13:56:59.755" v="343" actId="478"/>
          <ac:spMkLst>
            <pc:docMk/>
            <pc:sldMk cId="2082726299" sldId="263"/>
            <ac:spMk id="15" creationId="{8F2E7CCE-0B62-457E-B1B4-8A3F9F2CA909}"/>
          </ac:spMkLst>
        </pc:spChg>
        <pc:spChg chg="add del mod">
          <ac:chgData name="Abraham Joseph" userId="03cdbe4aa4a02afe" providerId="LiveId" clId="{EE36696B-7833-45D5-BE6C-8834C5035E03}" dt="2021-04-02T13:56:59.755" v="343" actId="478"/>
          <ac:spMkLst>
            <pc:docMk/>
            <pc:sldMk cId="2082726299" sldId="263"/>
            <ac:spMk id="16" creationId="{63324267-365B-4837-A9E4-46CBE50D8212}"/>
          </ac:spMkLst>
        </pc:spChg>
        <pc:spChg chg="add del mod">
          <ac:chgData name="Abraham Joseph" userId="03cdbe4aa4a02afe" providerId="LiveId" clId="{EE36696B-7833-45D5-BE6C-8834C5035E03}" dt="2021-04-02T13:56:59.755" v="343" actId="478"/>
          <ac:spMkLst>
            <pc:docMk/>
            <pc:sldMk cId="2082726299" sldId="263"/>
            <ac:spMk id="17" creationId="{6B15CD18-801D-4889-8B1A-9B427A32CF65}"/>
          </ac:spMkLst>
        </pc:spChg>
        <pc:spChg chg="add del mod">
          <ac:chgData name="Abraham Joseph" userId="03cdbe4aa4a02afe" providerId="LiveId" clId="{EE36696B-7833-45D5-BE6C-8834C5035E03}" dt="2021-04-02T13:56:59.755" v="343" actId="478"/>
          <ac:spMkLst>
            <pc:docMk/>
            <pc:sldMk cId="2082726299" sldId="263"/>
            <ac:spMk id="18" creationId="{96310B5B-3DFC-4EFC-B200-8454A1D67813}"/>
          </ac:spMkLst>
        </pc:spChg>
        <pc:spChg chg="mod">
          <ac:chgData name="Abraham Joseph" userId="03cdbe4aa4a02afe" providerId="LiveId" clId="{EE36696B-7833-45D5-BE6C-8834C5035E03}" dt="2021-04-04T08:42:26.702" v="383"/>
          <ac:spMkLst>
            <pc:docMk/>
            <pc:sldMk cId="2082726299" sldId="263"/>
            <ac:spMk id="20" creationId="{B988F9D6-1F9C-4071-8E37-4D8AEE20AB94}"/>
          </ac:spMkLst>
        </pc:spChg>
        <pc:spChg chg="mod">
          <ac:chgData name="Abraham Joseph" userId="03cdbe4aa4a02afe" providerId="LiveId" clId="{EE36696B-7833-45D5-BE6C-8834C5035E03}" dt="2021-04-02T13:47:27.467" v="299"/>
          <ac:spMkLst>
            <pc:docMk/>
            <pc:sldMk cId="2082726299" sldId="263"/>
            <ac:spMk id="23" creationId="{F69AC4A9-C0FD-4289-878E-E353449CFC42}"/>
          </ac:spMkLst>
        </pc:spChg>
        <pc:spChg chg="mod">
          <ac:chgData name="Abraham Joseph" userId="03cdbe4aa4a02afe" providerId="LiveId" clId="{EE36696B-7833-45D5-BE6C-8834C5035E03}" dt="2021-04-02T13:56:41.308" v="340"/>
          <ac:spMkLst>
            <pc:docMk/>
            <pc:sldMk cId="2082726299" sldId="263"/>
            <ac:spMk id="24" creationId="{B6AEF60F-7EC5-4107-AD67-8EEC91A84ECF}"/>
          </ac:spMkLst>
        </pc:spChg>
        <pc:spChg chg="mod">
          <ac:chgData name="Abraham Joseph" userId="03cdbe4aa4a02afe" providerId="LiveId" clId="{EE36696B-7833-45D5-BE6C-8834C5035E03}" dt="2021-04-02T13:56:41.308" v="340"/>
          <ac:spMkLst>
            <pc:docMk/>
            <pc:sldMk cId="2082726299" sldId="263"/>
            <ac:spMk id="25" creationId="{4A664B76-510F-4287-87F2-1DA4FB4467F8}"/>
          </ac:spMkLst>
        </pc:spChg>
        <pc:spChg chg="mod">
          <ac:chgData name="Abraham Joseph" userId="03cdbe4aa4a02afe" providerId="LiveId" clId="{EE36696B-7833-45D5-BE6C-8834C5035E03}" dt="2021-04-02T13:56:41.308" v="340"/>
          <ac:spMkLst>
            <pc:docMk/>
            <pc:sldMk cId="2082726299" sldId="263"/>
            <ac:spMk id="26" creationId="{E18CB1E2-BF11-45A4-99CF-50AAE6E06FAB}"/>
          </ac:spMkLst>
        </pc:spChg>
        <pc:spChg chg="mod">
          <ac:chgData name="Abraham Joseph" userId="03cdbe4aa4a02afe" providerId="LiveId" clId="{EE36696B-7833-45D5-BE6C-8834C5035E03}" dt="2021-04-02T13:56:41.308" v="340"/>
          <ac:spMkLst>
            <pc:docMk/>
            <pc:sldMk cId="2082726299" sldId="263"/>
            <ac:spMk id="27" creationId="{8AB23733-4224-48D8-8464-FCA51815877A}"/>
          </ac:spMkLst>
        </pc:spChg>
        <pc:spChg chg="mod">
          <ac:chgData name="Abraham Joseph" userId="03cdbe4aa4a02afe" providerId="LiveId" clId="{EE36696B-7833-45D5-BE6C-8834C5035E03}" dt="2021-04-02T13:56:41.308" v="340"/>
          <ac:spMkLst>
            <pc:docMk/>
            <pc:sldMk cId="2082726299" sldId="263"/>
            <ac:spMk id="28" creationId="{25DA89FB-CE23-42C2-BC04-D5FE43810E7B}"/>
          </ac:spMkLst>
        </pc:spChg>
        <pc:spChg chg="mod">
          <ac:chgData name="Abraham Joseph" userId="03cdbe4aa4a02afe" providerId="LiveId" clId="{EE36696B-7833-45D5-BE6C-8834C5035E03}" dt="2021-04-02T13:56:41.308" v="340"/>
          <ac:spMkLst>
            <pc:docMk/>
            <pc:sldMk cId="2082726299" sldId="263"/>
            <ac:spMk id="29" creationId="{1CABA0FA-8408-4926-B791-F7A4D39F14C5}"/>
          </ac:spMkLst>
        </pc:spChg>
        <pc:spChg chg="del">
          <ac:chgData name="Abraham Joseph" userId="03cdbe4aa4a02afe" providerId="LiveId" clId="{EE36696B-7833-45D5-BE6C-8834C5035E03}" dt="2021-04-02T13:17:16.312" v="139" actId="478"/>
          <ac:spMkLst>
            <pc:docMk/>
            <pc:sldMk cId="2082726299" sldId="263"/>
            <ac:spMk id="30" creationId="{801D6D49-CF33-4D3A-A97D-181908A62B5B}"/>
          </ac:spMkLst>
        </pc:spChg>
        <pc:spChg chg="del">
          <ac:chgData name="Abraham Joseph" userId="03cdbe4aa4a02afe" providerId="LiveId" clId="{EE36696B-7833-45D5-BE6C-8834C5035E03}" dt="2021-04-02T13:17:14.622" v="138" actId="478"/>
          <ac:spMkLst>
            <pc:docMk/>
            <pc:sldMk cId="2082726299" sldId="263"/>
            <ac:spMk id="31" creationId="{B4D0EDE1-BFFB-4254-984F-7FD3BB5F1A35}"/>
          </ac:spMkLst>
        </pc:spChg>
        <pc:spChg chg="mod">
          <ac:chgData name="Abraham Joseph" userId="03cdbe4aa4a02afe" providerId="LiveId" clId="{EE36696B-7833-45D5-BE6C-8834C5035E03}" dt="2021-04-02T13:56:41.308" v="340"/>
          <ac:spMkLst>
            <pc:docMk/>
            <pc:sldMk cId="2082726299" sldId="263"/>
            <ac:spMk id="32" creationId="{93C110AF-6386-4E40-B941-1480290DA083}"/>
          </ac:spMkLst>
        </pc:spChg>
        <pc:spChg chg="mod">
          <ac:chgData name="Abraham Joseph" userId="03cdbe4aa4a02afe" providerId="LiveId" clId="{EE36696B-7833-45D5-BE6C-8834C5035E03}" dt="2021-04-02T13:56:41.308" v="340"/>
          <ac:spMkLst>
            <pc:docMk/>
            <pc:sldMk cId="2082726299" sldId="263"/>
            <ac:spMk id="33" creationId="{F39122BB-7A61-46A7-B8F3-2B3275DD08E3}"/>
          </ac:spMkLst>
        </pc:spChg>
        <pc:spChg chg="mod">
          <ac:chgData name="Abraham Joseph" userId="03cdbe4aa4a02afe" providerId="LiveId" clId="{EE36696B-7833-45D5-BE6C-8834C5035E03}" dt="2021-04-02T13:57:06.562" v="345"/>
          <ac:spMkLst>
            <pc:docMk/>
            <pc:sldMk cId="2082726299" sldId="263"/>
            <ac:spMk id="35" creationId="{D3957EAE-7806-4D59-8FC0-923EFA8CF392}"/>
          </ac:spMkLst>
        </pc:spChg>
        <pc:spChg chg="mod">
          <ac:chgData name="Abraham Joseph" userId="03cdbe4aa4a02afe" providerId="LiveId" clId="{EE36696B-7833-45D5-BE6C-8834C5035E03}" dt="2021-04-02T13:57:06.562" v="345"/>
          <ac:spMkLst>
            <pc:docMk/>
            <pc:sldMk cId="2082726299" sldId="263"/>
            <ac:spMk id="36" creationId="{33226155-C526-4FC4-B71C-E75DA4B820CF}"/>
          </ac:spMkLst>
        </pc:spChg>
        <pc:spChg chg="mod">
          <ac:chgData name="Abraham Joseph" userId="03cdbe4aa4a02afe" providerId="LiveId" clId="{EE36696B-7833-45D5-BE6C-8834C5035E03}" dt="2021-04-02T13:57:06.562" v="345"/>
          <ac:spMkLst>
            <pc:docMk/>
            <pc:sldMk cId="2082726299" sldId="263"/>
            <ac:spMk id="37" creationId="{A821256B-4F9D-42E7-94B3-A4D6F1AB2287}"/>
          </ac:spMkLst>
        </pc:spChg>
        <pc:spChg chg="mod">
          <ac:chgData name="Abraham Joseph" userId="03cdbe4aa4a02afe" providerId="LiveId" clId="{EE36696B-7833-45D5-BE6C-8834C5035E03}" dt="2021-04-02T13:57:06.562" v="345"/>
          <ac:spMkLst>
            <pc:docMk/>
            <pc:sldMk cId="2082726299" sldId="263"/>
            <ac:spMk id="38" creationId="{CADBFDE3-5DE5-4DB6-9D3A-A40C6F459B2F}"/>
          </ac:spMkLst>
        </pc:spChg>
        <pc:spChg chg="mod">
          <ac:chgData name="Abraham Joseph" userId="03cdbe4aa4a02afe" providerId="LiveId" clId="{EE36696B-7833-45D5-BE6C-8834C5035E03}" dt="2021-04-02T13:57:06.562" v="345"/>
          <ac:spMkLst>
            <pc:docMk/>
            <pc:sldMk cId="2082726299" sldId="263"/>
            <ac:spMk id="39" creationId="{4DF711BA-0544-4602-8C36-A3A5B5EE9994}"/>
          </ac:spMkLst>
        </pc:spChg>
        <pc:spChg chg="mod">
          <ac:chgData name="Abraham Joseph" userId="03cdbe4aa4a02afe" providerId="LiveId" clId="{EE36696B-7833-45D5-BE6C-8834C5035E03}" dt="2021-04-02T13:57:06.562" v="345"/>
          <ac:spMkLst>
            <pc:docMk/>
            <pc:sldMk cId="2082726299" sldId="263"/>
            <ac:spMk id="40" creationId="{FAB7A61E-44E4-4C74-8C0F-09316CED54F2}"/>
          </ac:spMkLst>
        </pc:spChg>
        <pc:spChg chg="mod">
          <ac:chgData name="Abraham Joseph" userId="03cdbe4aa4a02afe" providerId="LiveId" clId="{EE36696B-7833-45D5-BE6C-8834C5035E03}" dt="2021-04-02T13:57:06.562" v="345"/>
          <ac:spMkLst>
            <pc:docMk/>
            <pc:sldMk cId="2082726299" sldId="263"/>
            <ac:spMk id="41" creationId="{F2ADD325-6323-45EC-85C7-A714D12E9E6E}"/>
          </ac:spMkLst>
        </pc:spChg>
        <pc:spChg chg="mod">
          <ac:chgData name="Abraham Joseph" userId="03cdbe4aa4a02afe" providerId="LiveId" clId="{EE36696B-7833-45D5-BE6C-8834C5035E03}" dt="2021-04-02T13:57:06.562" v="345"/>
          <ac:spMkLst>
            <pc:docMk/>
            <pc:sldMk cId="2082726299" sldId="263"/>
            <ac:spMk id="42" creationId="{0D391063-AA8A-43F8-A73F-9D2EFDEA727E}"/>
          </ac:spMkLst>
        </pc:spChg>
        <pc:spChg chg="add del mod">
          <ac:chgData name="Abraham Joseph" userId="03cdbe4aa4a02afe" providerId="LiveId" clId="{EE36696B-7833-45D5-BE6C-8834C5035E03}" dt="2021-04-04T08:44:46.501" v="396" actId="478"/>
          <ac:spMkLst>
            <pc:docMk/>
            <pc:sldMk cId="2082726299" sldId="263"/>
            <ac:spMk id="43" creationId="{937F2BAF-0311-4BE6-ABD1-B8CF58D10F2E}"/>
          </ac:spMkLst>
        </pc:spChg>
        <pc:grpChg chg="add del mod">
          <ac:chgData name="Abraham Joseph" userId="03cdbe4aa4a02afe" providerId="LiveId" clId="{EE36696B-7833-45D5-BE6C-8834C5035E03}" dt="2021-04-02T13:56:50.606" v="341"/>
          <ac:grpSpMkLst>
            <pc:docMk/>
            <pc:sldMk cId="2082726299" sldId="263"/>
            <ac:grpSpMk id="22" creationId="{6E991BB6-8877-465C-8869-7F45AE91FA7A}"/>
          </ac:grpSpMkLst>
        </pc:grpChg>
        <pc:grpChg chg="add del mod">
          <ac:chgData name="Abraham Joseph" userId="03cdbe4aa4a02afe" providerId="LiveId" clId="{EE36696B-7833-45D5-BE6C-8834C5035E03}" dt="2021-04-04T08:44:35.189" v="395" actId="478"/>
          <ac:grpSpMkLst>
            <pc:docMk/>
            <pc:sldMk cId="2082726299" sldId="263"/>
            <ac:grpSpMk id="34" creationId="{85DEF3B1-EE14-42D6-B1B6-ABBE1360E93C}"/>
          </ac:grpSpMkLst>
        </pc:grpChg>
        <pc:picChg chg="add mod">
          <ac:chgData name="Abraham Joseph" userId="03cdbe4aa4a02afe" providerId="LiveId" clId="{EE36696B-7833-45D5-BE6C-8834C5035E03}" dt="2021-04-02T13:34:21.646" v="247" actId="14100"/>
          <ac:picMkLst>
            <pc:docMk/>
            <pc:sldMk cId="2082726299" sldId="263"/>
            <ac:picMk id="3" creationId="{9D7594EA-D2C6-4BBD-9AF6-FCBF66D8799A}"/>
          </ac:picMkLst>
        </pc:picChg>
        <pc:picChg chg="add mod">
          <ac:chgData name="Abraham Joseph" userId="03cdbe4aa4a02afe" providerId="LiveId" clId="{EE36696B-7833-45D5-BE6C-8834C5035E03}" dt="2021-04-02T13:34:55.739" v="254" actId="14100"/>
          <ac:picMkLst>
            <pc:docMk/>
            <pc:sldMk cId="2082726299" sldId="263"/>
            <ac:picMk id="7" creationId="{959A0E8F-5479-494B-9024-39129C87235E}"/>
          </ac:picMkLst>
        </pc:picChg>
      </pc:sldChg>
      <pc:sldChg chg="addSp delSp modSp add mod">
        <pc:chgData name="Abraham Joseph" userId="03cdbe4aa4a02afe" providerId="LiveId" clId="{EE36696B-7833-45D5-BE6C-8834C5035E03}" dt="2021-04-04T08:47:58.286" v="412" actId="14100"/>
        <pc:sldMkLst>
          <pc:docMk/>
          <pc:sldMk cId="1391824675" sldId="264"/>
        </pc:sldMkLst>
        <pc:spChg chg="add mod">
          <ac:chgData name="Abraham Joseph" userId="03cdbe4aa4a02afe" providerId="LiveId" clId="{EE36696B-7833-45D5-BE6C-8834C5035E03}" dt="2021-04-02T13:56:21.934" v="338" actId="164"/>
          <ac:spMkLst>
            <pc:docMk/>
            <pc:sldMk cId="1391824675" sldId="264"/>
            <ac:spMk id="9" creationId="{DD170828-7D8A-4C38-B093-F2D5C80D07E3}"/>
          </ac:spMkLst>
        </pc:spChg>
        <pc:spChg chg="add mod">
          <ac:chgData name="Abraham Joseph" userId="03cdbe4aa4a02afe" providerId="LiveId" clId="{EE36696B-7833-45D5-BE6C-8834C5035E03}" dt="2021-04-02T13:56:21.934" v="338" actId="164"/>
          <ac:spMkLst>
            <pc:docMk/>
            <pc:sldMk cId="1391824675" sldId="264"/>
            <ac:spMk id="11" creationId="{8C9F537A-4ACF-4DCB-B2A9-71C33B95F517}"/>
          </ac:spMkLst>
        </pc:spChg>
        <pc:spChg chg="add mod">
          <ac:chgData name="Abraham Joseph" userId="03cdbe4aa4a02afe" providerId="LiveId" clId="{EE36696B-7833-45D5-BE6C-8834C5035E03}" dt="2021-04-02T13:56:21.934" v="338" actId="164"/>
          <ac:spMkLst>
            <pc:docMk/>
            <pc:sldMk cId="1391824675" sldId="264"/>
            <ac:spMk id="12" creationId="{668AB29B-DDE6-4606-8C00-FAE045C0306D}"/>
          </ac:spMkLst>
        </pc:spChg>
        <pc:spChg chg="add mod">
          <ac:chgData name="Abraham Joseph" userId="03cdbe4aa4a02afe" providerId="LiveId" clId="{EE36696B-7833-45D5-BE6C-8834C5035E03}" dt="2021-04-02T13:56:21.934" v="338" actId="164"/>
          <ac:spMkLst>
            <pc:docMk/>
            <pc:sldMk cId="1391824675" sldId="264"/>
            <ac:spMk id="13" creationId="{318F88D2-0B10-45BF-96DC-806847037A60}"/>
          </ac:spMkLst>
        </pc:spChg>
        <pc:spChg chg="add mod">
          <ac:chgData name="Abraham Joseph" userId="03cdbe4aa4a02afe" providerId="LiveId" clId="{EE36696B-7833-45D5-BE6C-8834C5035E03}" dt="2021-04-02T13:56:21.934" v="338" actId="164"/>
          <ac:spMkLst>
            <pc:docMk/>
            <pc:sldMk cId="1391824675" sldId="264"/>
            <ac:spMk id="14" creationId="{51091C57-987F-4E92-91AF-0EB50853ECF6}"/>
          </ac:spMkLst>
        </pc:spChg>
        <pc:spChg chg="add del mod">
          <ac:chgData name="Abraham Joseph" userId="03cdbe4aa4a02afe" providerId="LiveId" clId="{EE36696B-7833-45D5-BE6C-8834C5035E03}" dt="2021-04-02T13:37:34.886" v="277" actId="478"/>
          <ac:spMkLst>
            <pc:docMk/>
            <pc:sldMk cId="1391824675" sldId="264"/>
            <ac:spMk id="15" creationId="{6C8EECE0-9FD4-444C-9D81-6A98634051F7}"/>
          </ac:spMkLst>
        </pc:spChg>
        <pc:spChg chg="add mod">
          <ac:chgData name="Abraham Joseph" userId="03cdbe4aa4a02afe" providerId="LiveId" clId="{EE36696B-7833-45D5-BE6C-8834C5035E03}" dt="2021-04-02T13:56:21.934" v="338" actId="164"/>
          <ac:spMkLst>
            <pc:docMk/>
            <pc:sldMk cId="1391824675" sldId="264"/>
            <ac:spMk id="16" creationId="{1E5F30D2-1AC2-46CE-AE7C-2221019FC45D}"/>
          </ac:spMkLst>
        </pc:spChg>
        <pc:spChg chg="add mod">
          <ac:chgData name="Abraham Joseph" userId="03cdbe4aa4a02afe" providerId="LiveId" clId="{EE36696B-7833-45D5-BE6C-8834C5035E03}" dt="2021-04-02T13:56:21.934" v="338" actId="164"/>
          <ac:spMkLst>
            <pc:docMk/>
            <pc:sldMk cId="1391824675" sldId="264"/>
            <ac:spMk id="17" creationId="{68AE3696-D74E-4263-9C8D-8F85C434BBB6}"/>
          </ac:spMkLst>
        </pc:spChg>
        <pc:spChg chg="add mod">
          <ac:chgData name="Abraham Joseph" userId="03cdbe4aa4a02afe" providerId="LiveId" clId="{EE36696B-7833-45D5-BE6C-8834C5035E03}" dt="2021-04-02T13:56:21.934" v="338" actId="164"/>
          <ac:spMkLst>
            <pc:docMk/>
            <pc:sldMk cId="1391824675" sldId="264"/>
            <ac:spMk id="18" creationId="{66C452DD-0F39-4020-A50C-AF14EDF4532F}"/>
          </ac:spMkLst>
        </pc:spChg>
        <pc:spChg chg="mod">
          <ac:chgData name="Abraham Joseph" userId="03cdbe4aa4a02afe" providerId="LiveId" clId="{EE36696B-7833-45D5-BE6C-8834C5035E03}" dt="2021-04-04T08:42:39.790" v="384"/>
          <ac:spMkLst>
            <pc:docMk/>
            <pc:sldMk cId="1391824675" sldId="264"/>
            <ac:spMk id="20" creationId="{B988F9D6-1F9C-4071-8E37-4D8AEE20AB94}"/>
          </ac:spMkLst>
        </pc:spChg>
        <pc:spChg chg="mod">
          <ac:chgData name="Abraham Joseph" userId="03cdbe4aa4a02afe" providerId="LiveId" clId="{EE36696B-7833-45D5-BE6C-8834C5035E03}" dt="2021-04-02T13:48:48.052" v="302"/>
          <ac:spMkLst>
            <pc:docMk/>
            <pc:sldMk cId="1391824675" sldId="264"/>
            <ac:spMk id="23" creationId="{F69AC4A9-C0FD-4289-878E-E353449CFC42}"/>
          </ac:spMkLst>
        </pc:spChg>
        <pc:spChg chg="del">
          <ac:chgData name="Abraham Joseph" userId="03cdbe4aa4a02afe" providerId="LiveId" clId="{EE36696B-7833-45D5-BE6C-8834C5035E03}" dt="2021-04-02T13:18:44.154" v="153" actId="478"/>
          <ac:spMkLst>
            <pc:docMk/>
            <pc:sldMk cId="1391824675" sldId="264"/>
            <ac:spMk id="30" creationId="{801D6D49-CF33-4D3A-A97D-181908A62B5B}"/>
          </ac:spMkLst>
        </pc:spChg>
        <pc:spChg chg="del">
          <ac:chgData name="Abraham Joseph" userId="03cdbe4aa4a02afe" providerId="LiveId" clId="{EE36696B-7833-45D5-BE6C-8834C5035E03}" dt="2021-04-02T13:18:42.434" v="152" actId="478"/>
          <ac:spMkLst>
            <pc:docMk/>
            <pc:sldMk cId="1391824675" sldId="264"/>
            <ac:spMk id="31" creationId="{B4D0EDE1-BFFB-4254-984F-7FD3BB5F1A35}"/>
          </ac:spMkLst>
        </pc:spChg>
        <pc:grpChg chg="add del mod">
          <ac:chgData name="Abraham Joseph" userId="03cdbe4aa4a02afe" providerId="LiveId" clId="{EE36696B-7833-45D5-BE6C-8834C5035E03}" dt="2021-04-04T08:44:30.138" v="394" actId="478"/>
          <ac:grpSpMkLst>
            <pc:docMk/>
            <pc:sldMk cId="1391824675" sldId="264"/>
            <ac:grpSpMk id="6" creationId="{237CA476-DED4-45E1-BBD3-E8F8C4C481DC}"/>
          </ac:grpSpMkLst>
        </pc:grpChg>
        <pc:picChg chg="add mod">
          <ac:chgData name="Abraham Joseph" userId="03cdbe4aa4a02afe" providerId="LiveId" clId="{EE36696B-7833-45D5-BE6C-8834C5035E03}" dt="2021-04-04T08:47:58.286" v="412" actId="14100"/>
          <ac:picMkLst>
            <pc:docMk/>
            <pc:sldMk cId="1391824675" sldId="264"/>
            <ac:picMk id="3" creationId="{6BA5C8C1-8695-497A-AE05-D6C6AAB45D80}"/>
          </ac:picMkLst>
        </pc:picChg>
        <pc:picChg chg="add del mod">
          <ac:chgData name="Abraham Joseph" userId="03cdbe4aa4a02afe" providerId="LiveId" clId="{EE36696B-7833-45D5-BE6C-8834C5035E03}" dt="2021-04-04T08:31:28.690" v="380" actId="478"/>
          <ac:picMkLst>
            <pc:docMk/>
            <pc:sldMk cId="1391824675" sldId="264"/>
            <ac:picMk id="8" creationId="{F0B108DF-ED19-482C-936D-20504C9BC387}"/>
          </ac:picMkLst>
        </pc:picChg>
        <pc:picChg chg="add del mod">
          <ac:chgData name="Abraham Joseph" userId="03cdbe4aa4a02afe" providerId="LiveId" clId="{EE36696B-7833-45D5-BE6C-8834C5035E03}" dt="2021-04-04T08:31:27.931" v="379" actId="478"/>
          <ac:picMkLst>
            <pc:docMk/>
            <pc:sldMk cId="1391824675" sldId="264"/>
            <ac:picMk id="21" creationId="{BABC49E1-3C96-4B85-A8FB-CE086B69D183}"/>
          </ac:picMkLst>
        </pc:picChg>
        <pc:picChg chg="add del mod">
          <ac:chgData name="Abraham Joseph" userId="03cdbe4aa4a02afe" providerId="LiveId" clId="{EE36696B-7833-45D5-BE6C-8834C5035E03}" dt="2021-04-04T08:31:26.690" v="378" actId="478"/>
          <ac:picMkLst>
            <pc:docMk/>
            <pc:sldMk cId="1391824675" sldId="264"/>
            <ac:picMk id="24" creationId="{2975D512-A0DA-4514-A9B5-88AA27C1F229}"/>
          </ac:picMkLst>
        </pc:picChg>
        <pc:picChg chg="add del mod">
          <ac:chgData name="Abraham Joseph" userId="03cdbe4aa4a02afe" providerId="LiveId" clId="{EE36696B-7833-45D5-BE6C-8834C5035E03}" dt="2021-04-04T08:31:25.700" v="377" actId="478"/>
          <ac:picMkLst>
            <pc:docMk/>
            <pc:sldMk cId="1391824675" sldId="264"/>
            <ac:picMk id="26" creationId="{5A1F7FA7-ECB6-4EA8-A257-574F8087CDD1}"/>
          </ac:picMkLst>
        </pc:picChg>
        <pc:picChg chg="add mod">
          <ac:chgData name="Abraham Joseph" userId="03cdbe4aa4a02afe" providerId="LiveId" clId="{EE36696B-7833-45D5-BE6C-8834C5035E03}" dt="2021-04-04T08:47:53.470" v="410" actId="1076"/>
          <ac:picMkLst>
            <pc:docMk/>
            <pc:sldMk cId="1391824675" sldId="264"/>
            <ac:picMk id="28" creationId="{09E8F1FD-BB05-4261-96AA-CB96333D19D1}"/>
          </ac:picMkLst>
        </pc:picChg>
      </pc:sldChg>
      <pc:sldChg chg="addSp delSp modSp add mod">
        <pc:chgData name="Abraham Joseph" userId="03cdbe4aa4a02afe" providerId="LiveId" clId="{EE36696B-7833-45D5-BE6C-8834C5035E03}" dt="2021-04-04T08:49:35.783" v="428" actId="14100"/>
        <pc:sldMkLst>
          <pc:docMk/>
          <pc:sldMk cId="332195592" sldId="265"/>
        </pc:sldMkLst>
        <pc:spChg chg="del">
          <ac:chgData name="Abraham Joseph" userId="03cdbe4aa4a02afe" providerId="LiveId" clId="{EE36696B-7833-45D5-BE6C-8834C5035E03}" dt="2021-04-04T08:44:21.728" v="393" actId="478"/>
          <ac:spMkLst>
            <pc:docMk/>
            <pc:sldMk cId="332195592" sldId="265"/>
            <ac:spMk id="9" creationId="{DD170828-7D8A-4C38-B093-F2D5C80D07E3}"/>
          </ac:spMkLst>
        </pc:spChg>
        <pc:spChg chg="del mod">
          <ac:chgData name="Abraham Joseph" userId="03cdbe4aa4a02afe" providerId="LiveId" clId="{EE36696B-7833-45D5-BE6C-8834C5035E03}" dt="2021-04-04T08:44:21.728" v="393" actId="478"/>
          <ac:spMkLst>
            <pc:docMk/>
            <pc:sldMk cId="332195592" sldId="265"/>
            <ac:spMk id="11" creationId="{8C9F537A-4ACF-4DCB-B2A9-71C33B95F517}"/>
          </ac:spMkLst>
        </pc:spChg>
        <pc:spChg chg="del mod">
          <ac:chgData name="Abraham Joseph" userId="03cdbe4aa4a02afe" providerId="LiveId" clId="{EE36696B-7833-45D5-BE6C-8834C5035E03}" dt="2021-04-04T08:44:21.728" v="393" actId="478"/>
          <ac:spMkLst>
            <pc:docMk/>
            <pc:sldMk cId="332195592" sldId="265"/>
            <ac:spMk id="12" creationId="{668AB29B-DDE6-4606-8C00-FAE045C0306D}"/>
          </ac:spMkLst>
        </pc:spChg>
        <pc:spChg chg="del">
          <ac:chgData name="Abraham Joseph" userId="03cdbe4aa4a02afe" providerId="LiveId" clId="{EE36696B-7833-45D5-BE6C-8834C5035E03}" dt="2021-04-04T08:44:21.728" v="393" actId="478"/>
          <ac:spMkLst>
            <pc:docMk/>
            <pc:sldMk cId="332195592" sldId="265"/>
            <ac:spMk id="13" creationId="{318F88D2-0B10-45BF-96DC-806847037A60}"/>
          </ac:spMkLst>
        </pc:spChg>
        <pc:spChg chg="del">
          <ac:chgData name="Abraham Joseph" userId="03cdbe4aa4a02afe" providerId="LiveId" clId="{EE36696B-7833-45D5-BE6C-8834C5035E03}" dt="2021-04-04T08:44:21.728" v="393" actId="478"/>
          <ac:spMkLst>
            <pc:docMk/>
            <pc:sldMk cId="332195592" sldId="265"/>
            <ac:spMk id="14" creationId="{51091C57-987F-4E92-91AF-0EB50853ECF6}"/>
          </ac:spMkLst>
        </pc:spChg>
        <pc:spChg chg="del">
          <ac:chgData name="Abraham Joseph" userId="03cdbe4aa4a02afe" providerId="LiveId" clId="{EE36696B-7833-45D5-BE6C-8834C5035E03}" dt="2021-04-02T13:37:31.789" v="276" actId="478"/>
          <ac:spMkLst>
            <pc:docMk/>
            <pc:sldMk cId="332195592" sldId="265"/>
            <ac:spMk id="15" creationId="{6C8EECE0-9FD4-444C-9D81-6A98634051F7}"/>
          </ac:spMkLst>
        </pc:spChg>
        <pc:spChg chg="del">
          <ac:chgData name="Abraham Joseph" userId="03cdbe4aa4a02afe" providerId="LiveId" clId="{EE36696B-7833-45D5-BE6C-8834C5035E03}" dt="2021-04-04T08:44:21.728" v="393" actId="478"/>
          <ac:spMkLst>
            <pc:docMk/>
            <pc:sldMk cId="332195592" sldId="265"/>
            <ac:spMk id="16" creationId="{1E5F30D2-1AC2-46CE-AE7C-2221019FC45D}"/>
          </ac:spMkLst>
        </pc:spChg>
        <pc:spChg chg="del">
          <ac:chgData name="Abraham Joseph" userId="03cdbe4aa4a02afe" providerId="LiveId" clId="{EE36696B-7833-45D5-BE6C-8834C5035E03}" dt="2021-04-04T08:44:21.728" v="393" actId="478"/>
          <ac:spMkLst>
            <pc:docMk/>
            <pc:sldMk cId="332195592" sldId="265"/>
            <ac:spMk id="17" creationId="{68AE3696-D74E-4263-9C8D-8F85C434BBB6}"/>
          </ac:spMkLst>
        </pc:spChg>
        <pc:spChg chg="del">
          <ac:chgData name="Abraham Joseph" userId="03cdbe4aa4a02afe" providerId="LiveId" clId="{EE36696B-7833-45D5-BE6C-8834C5035E03}" dt="2021-04-04T08:44:21.728" v="393" actId="478"/>
          <ac:spMkLst>
            <pc:docMk/>
            <pc:sldMk cId="332195592" sldId="265"/>
            <ac:spMk id="18" creationId="{66C452DD-0F39-4020-A50C-AF14EDF4532F}"/>
          </ac:spMkLst>
        </pc:spChg>
        <pc:spChg chg="mod">
          <ac:chgData name="Abraham Joseph" userId="03cdbe4aa4a02afe" providerId="LiveId" clId="{EE36696B-7833-45D5-BE6C-8834C5035E03}" dt="2021-04-04T08:42:51.755" v="385"/>
          <ac:spMkLst>
            <pc:docMk/>
            <pc:sldMk cId="332195592" sldId="265"/>
            <ac:spMk id="20" creationId="{B988F9D6-1F9C-4071-8E37-4D8AEE20AB94}"/>
          </ac:spMkLst>
        </pc:spChg>
        <pc:spChg chg="mod">
          <ac:chgData name="Abraham Joseph" userId="03cdbe4aa4a02afe" providerId="LiveId" clId="{EE36696B-7833-45D5-BE6C-8834C5035E03}" dt="2021-04-02T13:49:07.606" v="304"/>
          <ac:spMkLst>
            <pc:docMk/>
            <pc:sldMk cId="332195592" sldId="265"/>
            <ac:spMk id="23" creationId="{F69AC4A9-C0FD-4289-878E-E353449CFC42}"/>
          </ac:spMkLst>
        </pc:spChg>
        <pc:picChg chg="add mod">
          <ac:chgData name="Abraham Joseph" userId="03cdbe4aa4a02afe" providerId="LiveId" clId="{EE36696B-7833-45D5-BE6C-8834C5035E03}" dt="2021-04-04T08:48:49.318" v="420" actId="14100"/>
          <ac:picMkLst>
            <pc:docMk/>
            <pc:sldMk cId="332195592" sldId="265"/>
            <ac:picMk id="3" creationId="{86B0A051-F8F9-4A6E-9376-94F673A72B0F}"/>
          </ac:picMkLst>
        </pc:picChg>
        <pc:picChg chg="add mod">
          <ac:chgData name="Abraham Joseph" userId="03cdbe4aa4a02afe" providerId="LiveId" clId="{EE36696B-7833-45D5-BE6C-8834C5035E03}" dt="2021-04-04T08:49:35.783" v="428" actId="14100"/>
          <ac:picMkLst>
            <pc:docMk/>
            <pc:sldMk cId="332195592" sldId="265"/>
            <ac:picMk id="7" creationId="{9A00CED2-1975-4355-9834-D3AF7BE99CE6}"/>
          </ac:picMkLst>
        </pc:picChg>
      </pc:sldChg>
      <pc:sldChg chg="addSp delSp modSp add mod">
        <pc:chgData name="Abraham Joseph" userId="03cdbe4aa4a02afe" providerId="LiveId" clId="{EE36696B-7833-45D5-BE6C-8834C5035E03}" dt="2021-04-04T08:54:52.960" v="451"/>
        <pc:sldMkLst>
          <pc:docMk/>
          <pc:sldMk cId="1915922020" sldId="266"/>
        </pc:sldMkLst>
        <pc:spChg chg="del">
          <ac:chgData name="Abraham Joseph" userId="03cdbe4aa4a02afe" providerId="LiveId" clId="{EE36696B-7833-45D5-BE6C-8834C5035E03}" dt="2021-04-04T08:44:13.899" v="392" actId="478"/>
          <ac:spMkLst>
            <pc:docMk/>
            <pc:sldMk cId="1915922020" sldId="266"/>
            <ac:spMk id="9" creationId="{DD170828-7D8A-4C38-B093-F2D5C80D07E3}"/>
          </ac:spMkLst>
        </pc:spChg>
        <pc:spChg chg="del mod">
          <ac:chgData name="Abraham Joseph" userId="03cdbe4aa4a02afe" providerId="LiveId" clId="{EE36696B-7833-45D5-BE6C-8834C5035E03}" dt="2021-04-04T08:44:13.899" v="392" actId="478"/>
          <ac:spMkLst>
            <pc:docMk/>
            <pc:sldMk cId="1915922020" sldId="266"/>
            <ac:spMk id="11" creationId="{8C9F537A-4ACF-4DCB-B2A9-71C33B95F517}"/>
          </ac:spMkLst>
        </pc:spChg>
        <pc:spChg chg="del">
          <ac:chgData name="Abraham Joseph" userId="03cdbe4aa4a02afe" providerId="LiveId" clId="{EE36696B-7833-45D5-BE6C-8834C5035E03}" dt="2021-04-04T08:44:13.899" v="392" actId="478"/>
          <ac:spMkLst>
            <pc:docMk/>
            <pc:sldMk cId="1915922020" sldId="266"/>
            <ac:spMk id="12" creationId="{668AB29B-DDE6-4606-8C00-FAE045C0306D}"/>
          </ac:spMkLst>
        </pc:spChg>
        <pc:spChg chg="del mod">
          <ac:chgData name="Abraham Joseph" userId="03cdbe4aa4a02afe" providerId="LiveId" clId="{EE36696B-7833-45D5-BE6C-8834C5035E03}" dt="2021-04-04T08:44:13.899" v="392" actId="478"/>
          <ac:spMkLst>
            <pc:docMk/>
            <pc:sldMk cId="1915922020" sldId="266"/>
            <ac:spMk id="13" creationId="{318F88D2-0B10-45BF-96DC-806847037A60}"/>
          </ac:spMkLst>
        </pc:spChg>
        <pc:spChg chg="del">
          <ac:chgData name="Abraham Joseph" userId="03cdbe4aa4a02afe" providerId="LiveId" clId="{EE36696B-7833-45D5-BE6C-8834C5035E03}" dt="2021-04-04T08:44:13.899" v="392" actId="478"/>
          <ac:spMkLst>
            <pc:docMk/>
            <pc:sldMk cId="1915922020" sldId="266"/>
            <ac:spMk id="14" creationId="{51091C57-987F-4E92-91AF-0EB50853ECF6}"/>
          </ac:spMkLst>
        </pc:spChg>
        <pc:spChg chg="del">
          <ac:chgData name="Abraham Joseph" userId="03cdbe4aa4a02afe" providerId="LiveId" clId="{EE36696B-7833-45D5-BE6C-8834C5035E03}" dt="2021-04-02T13:37:28.529" v="275" actId="478"/>
          <ac:spMkLst>
            <pc:docMk/>
            <pc:sldMk cId="1915922020" sldId="266"/>
            <ac:spMk id="15" creationId="{6C8EECE0-9FD4-444C-9D81-6A98634051F7}"/>
          </ac:spMkLst>
        </pc:spChg>
        <pc:spChg chg="del">
          <ac:chgData name="Abraham Joseph" userId="03cdbe4aa4a02afe" providerId="LiveId" clId="{EE36696B-7833-45D5-BE6C-8834C5035E03}" dt="2021-04-04T08:44:13.899" v="392" actId="478"/>
          <ac:spMkLst>
            <pc:docMk/>
            <pc:sldMk cId="1915922020" sldId="266"/>
            <ac:spMk id="16" creationId="{1E5F30D2-1AC2-46CE-AE7C-2221019FC45D}"/>
          </ac:spMkLst>
        </pc:spChg>
        <pc:spChg chg="del">
          <ac:chgData name="Abraham Joseph" userId="03cdbe4aa4a02afe" providerId="LiveId" clId="{EE36696B-7833-45D5-BE6C-8834C5035E03}" dt="2021-04-04T08:44:13.899" v="392" actId="478"/>
          <ac:spMkLst>
            <pc:docMk/>
            <pc:sldMk cId="1915922020" sldId="266"/>
            <ac:spMk id="17" creationId="{68AE3696-D74E-4263-9C8D-8F85C434BBB6}"/>
          </ac:spMkLst>
        </pc:spChg>
        <pc:spChg chg="del">
          <ac:chgData name="Abraham Joseph" userId="03cdbe4aa4a02afe" providerId="LiveId" clId="{EE36696B-7833-45D5-BE6C-8834C5035E03}" dt="2021-04-04T08:44:13.899" v="392" actId="478"/>
          <ac:spMkLst>
            <pc:docMk/>
            <pc:sldMk cId="1915922020" sldId="266"/>
            <ac:spMk id="18" creationId="{66C452DD-0F39-4020-A50C-AF14EDF4532F}"/>
          </ac:spMkLst>
        </pc:spChg>
        <pc:spChg chg="mod">
          <ac:chgData name="Abraham Joseph" userId="03cdbe4aa4a02afe" providerId="LiveId" clId="{EE36696B-7833-45D5-BE6C-8834C5035E03}" dt="2021-04-04T08:43:00.828" v="386"/>
          <ac:spMkLst>
            <pc:docMk/>
            <pc:sldMk cId="1915922020" sldId="266"/>
            <ac:spMk id="20" creationId="{B988F9D6-1F9C-4071-8E37-4D8AEE20AB94}"/>
          </ac:spMkLst>
        </pc:spChg>
        <pc:spChg chg="mod">
          <ac:chgData name="Abraham Joseph" userId="03cdbe4aa4a02afe" providerId="LiveId" clId="{EE36696B-7833-45D5-BE6C-8834C5035E03}" dt="2021-04-04T08:54:52.960" v="451"/>
          <ac:spMkLst>
            <pc:docMk/>
            <pc:sldMk cId="1915922020" sldId="266"/>
            <ac:spMk id="23" creationId="{F69AC4A9-C0FD-4289-878E-E353449CFC42}"/>
          </ac:spMkLst>
        </pc:spChg>
        <pc:picChg chg="add mod">
          <ac:chgData name="Abraham Joseph" userId="03cdbe4aa4a02afe" providerId="LiveId" clId="{EE36696B-7833-45D5-BE6C-8834C5035E03}" dt="2021-04-04T08:52:21.100" v="443" actId="14100"/>
          <ac:picMkLst>
            <pc:docMk/>
            <pc:sldMk cId="1915922020" sldId="266"/>
            <ac:picMk id="3" creationId="{64894F54-0DFE-4A09-BB1F-4C6D09F6715F}"/>
          </ac:picMkLst>
        </pc:picChg>
        <pc:picChg chg="add mod">
          <ac:chgData name="Abraham Joseph" userId="03cdbe4aa4a02afe" providerId="LiveId" clId="{EE36696B-7833-45D5-BE6C-8834C5035E03}" dt="2021-04-04T08:52:17.812" v="442" actId="14100"/>
          <ac:picMkLst>
            <pc:docMk/>
            <pc:sldMk cId="1915922020" sldId="266"/>
            <ac:picMk id="7" creationId="{FD790554-3C46-4844-AF35-FE956E983DA7}"/>
          </ac:picMkLst>
        </pc:picChg>
      </pc:sldChg>
      <pc:sldChg chg="delSp modSp add del mod">
        <pc:chgData name="Abraham Joseph" userId="03cdbe4aa4a02afe" providerId="LiveId" clId="{EE36696B-7833-45D5-BE6C-8834C5035E03}" dt="2021-04-04T08:52:25.166" v="444" actId="47"/>
        <pc:sldMkLst>
          <pc:docMk/>
          <pc:sldMk cId="1266064499" sldId="267"/>
        </pc:sldMkLst>
        <pc:spChg chg="del">
          <ac:chgData name="Abraham Joseph" userId="03cdbe4aa4a02afe" providerId="LiveId" clId="{EE36696B-7833-45D5-BE6C-8834C5035E03}" dt="2021-04-04T08:43:45.971" v="391" actId="478"/>
          <ac:spMkLst>
            <pc:docMk/>
            <pc:sldMk cId="1266064499" sldId="267"/>
            <ac:spMk id="9" creationId="{DD170828-7D8A-4C38-B093-F2D5C80D07E3}"/>
          </ac:spMkLst>
        </pc:spChg>
        <pc:spChg chg="del mod">
          <ac:chgData name="Abraham Joseph" userId="03cdbe4aa4a02afe" providerId="LiveId" clId="{EE36696B-7833-45D5-BE6C-8834C5035E03}" dt="2021-04-04T08:43:45.971" v="391" actId="478"/>
          <ac:spMkLst>
            <pc:docMk/>
            <pc:sldMk cId="1266064499" sldId="267"/>
            <ac:spMk id="11" creationId="{8C9F537A-4ACF-4DCB-B2A9-71C33B95F517}"/>
          </ac:spMkLst>
        </pc:spChg>
        <pc:spChg chg="del">
          <ac:chgData name="Abraham Joseph" userId="03cdbe4aa4a02afe" providerId="LiveId" clId="{EE36696B-7833-45D5-BE6C-8834C5035E03}" dt="2021-04-04T08:43:45.971" v="391" actId="478"/>
          <ac:spMkLst>
            <pc:docMk/>
            <pc:sldMk cId="1266064499" sldId="267"/>
            <ac:spMk id="12" creationId="{668AB29B-DDE6-4606-8C00-FAE045C0306D}"/>
          </ac:spMkLst>
        </pc:spChg>
        <pc:spChg chg="del mod">
          <ac:chgData name="Abraham Joseph" userId="03cdbe4aa4a02afe" providerId="LiveId" clId="{EE36696B-7833-45D5-BE6C-8834C5035E03}" dt="2021-04-04T08:43:45.971" v="391" actId="478"/>
          <ac:spMkLst>
            <pc:docMk/>
            <pc:sldMk cId="1266064499" sldId="267"/>
            <ac:spMk id="13" creationId="{318F88D2-0B10-45BF-96DC-806847037A60}"/>
          </ac:spMkLst>
        </pc:spChg>
        <pc:spChg chg="del">
          <ac:chgData name="Abraham Joseph" userId="03cdbe4aa4a02afe" providerId="LiveId" clId="{EE36696B-7833-45D5-BE6C-8834C5035E03}" dt="2021-04-04T08:43:45.971" v="391" actId="478"/>
          <ac:spMkLst>
            <pc:docMk/>
            <pc:sldMk cId="1266064499" sldId="267"/>
            <ac:spMk id="14" creationId="{51091C57-987F-4E92-91AF-0EB50853ECF6}"/>
          </ac:spMkLst>
        </pc:spChg>
        <pc:spChg chg="del">
          <ac:chgData name="Abraham Joseph" userId="03cdbe4aa4a02afe" providerId="LiveId" clId="{EE36696B-7833-45D5-BE6C-8834C5035E03}" dt="2021-04-02T13:37:25.014" v="274" actId="478"/>
          <ac:spMkLst>
            <pc:docMk/>
            <pc:sldMk cId="1266064499" sldId="267"/>
            <ac:spMk id="15" creationId="{6C8EECE0-9FD4-444C-9D81-6A98634051F7}"/>
          </ac:spMkLst>
        </pc:spChg>
        <pc:spChg chg="del">
          <ac:chgData name="Abraham Joseph" userId="03cdbe4aa4a02afe" providerId="LiveId" clId="{EE36696B-7833-45D5-BE6C-8834C5035E03}" dt="2021-04-04T08:43:45.971" v="391" actId="478"/>
          <ac:spMkLst>
            <pc:docMk/>
            <pc:sldMk cId="1266064499" sldId="267"/>
            <ac:spMk id="16" creationId="{1E5F30D2-1AC2-46CE-AE7C-2221019FC45D}"/>
          </ac:spMkLst>
        </pc:spChg>
        <pc:spChg chg="del">
          <ac:chgData name="Abraham Joseph" userId="03cdbe4aa4a02afe" providerId="LiveId" clId="{EE36696B-7833-45D5-BE6C-8834C5035E03}" dt="2021-04-04T08:43:45.971" v="391" actId="478"/>
          <ac:spMkLst>
            <pc:docMk/>
            <pc:sldMk cId="1266064499" sldId="267"/>
            <ac:spMk id="17" creationId="{68AE3696-D74E-4263-9C8D-8F85C434BBB6}"/>
          </ac:spMkLst>
        </pc:spChg>
        <pc:spChg chg="del">
          <ac:chgData name="Abraham Joseph" userId="03cdbe4aa4a02afe" providerId="LiveId" clId="{EE36696B-7833-45D5-BE6C-8834C5035E03}" dt="2021-04-04T08:43:45.971" v="391" actId="478"/>
          <ac:spMkLst>
            <pc:docMk/>
            <pc:sldMk cId="1266064499" sldId="267"/>
            <ac:spMk id="18" creationId="{66C452DD-0F39-4020-A50C-AF14EDF4532F}"/>
          </ac:spMkLst>
        </pc:spChg>
        <pc:spChg chg="mod">
          <ac:chgData name="Abraham Joseph" userId="03cdbe4aa4a02afe" providerId="LiveId" clId="{EE36696B-7833-45D5-BE6C-8834C5035E03}" dt="2021-04-04T08:43:08.570" v="387"/>
          <ac:spMkLst>
            <pc:docMk/>
            <pc:sldMk cId="1266064499" sldId="267"/>
            <ac:spMk id="20" creationId="{B988F9D6-1F9C-4071-8E37-4D8AEE20AB94}"/>
          </ac:spMkLst>
        </pc:spChg>
        <pc:spChg chg="mod">
          <ac:chgData name="Abraham Joseph" userId="03cdbe4aa4a02afe" providerId="LiveId" clId="{EE36696B-7833-45D5-BE6C-8834C5035E03}" dt="2021-04-02T13:50:02.594" v="309"/>
          <ac:spMkLst>
            <pc:docMk/>
            <pc:sldMk cId="1266064499" sldId="267"/>
            <ac:spMk id="23" creationId="{F69AC4A9-C0FD-4289-878E-E353449CFC42}"/>
          </ac:spMkLst>
        </pc:spChg>
      </pc:sldChg>
      <pc:sldChg chg="addSp delSp modSp add del mod ord">
        <pc:chgData name="Abraham Joseph" userId="03cdbe4aa4a02afe" providerId="LiveId" clId="{EE36696B-7833-45D5-BE6C-8834C5035E03}" dt="2021-04-13T10:48:11.882" v="915"/>
        <pc:sldMkLst>
          <pc:docMk/>
          <pc:sldMk cId="1391138959" sldId="268"/>
        </pc:sldMkLst>
        <pc:spChg chg="add mod">
          <ac:chgData name="Abraham Joseph" userId="03cdbe4aa4a02afe" providerId="LiveId" clId="{EE36696B-7833-45D5-BE6C-8834C5035E03}" dt="2021-04-04T09:09:03.621" v="633" actId="1076"/>
          <ac:spMkLst>
            <pc:docMk/>
            <pc:sldMk cId="1391138959" sldId="268"/>
            <ac:spMk id="3" creationId="{079ABFF8-44C1-475F-9EE5-D7F34964A09F}"/>
          </ac:spMkLst>
        </pc:spChg>
        <pc:spChg chg="del">
          <ac:chgData name="Abraham Joseph" userId="03cdbe4aa4a02afe" providerId="LiveId" clId="{EE36696B-7833-45D5-BE6C-8834C5035E03}" dt="2021-04-04T08:43:32.004" v="390" actId="478"/>
          <ac:spMkLst>
            <pc:docMk/>
            <pc:sldMk cId="1391138959" sldId="268"/>
            <ac:spMk id="9" creationId="{DD170828-7D8A-4C38-B093-F2D5C80D07E3}"/>
          </ac:spMkLst>
        </pc:spChg>
        <pc:spChg chg="mod">
          <ac:chgData name="Abraham Joseph" userId="03cdbe4aa4a02afe" providerId="LiveId" clId="{EE36696B-7833-45D5-BE6C-8834C5035E03}" dt="2021-04-04T09:08:33.554" v="626" actId="1076"/>
          <ac:spMkLst>
            <pc:docMk/>
            <pc:sldMk cId="1391138959" sldId="268"/>
            <ac:spMk id="10" creationId="{9DB02059-407C-4788-AB00-B3A6538521E1}"/>
          </ac:spMkLst>
        </pc:spChg>
        <pc:spChg chg="del mod">
          <ac:chgData name="Abraham Joseph" userId="03cdbe4aa4a02afe" providerId="LiveId" clId="{EE36696B-7833-45D5-BE6C-8834C5035E03}" dt="2021-04-04T08:43:21.847" v="389" actId="478"/>
          <ac:spMkLst>
            <pc:docMk/>
            <pc:sldMk cId="1391138959" sldId="268"/>
            <ac:spMk id="11" creationId="{8C9F537A-4ACF-4DCB-B2A9-71C33B95F517}"/>
          </ac:spMkLst>
        </pc:spChg>
        <pc:spChg chg="del">
          <ac:chgData name="Abraham Joseph" userId="03cdbe4aa4a02afe" providerId="LiveId" clId="{EE36696B-7833-45D5-BE6C-8834C5035E03}" dt="2021-04-04T08:43:32.004" v="390" actId="478"/>
          <ac:spMkLst>
            <pc:docMk/>
            <pc:sldMk cId="1391138959" sldId="268"/>
            <ac:spMk id="12" creationId="{668AB29B-DDE6-4606-8C00-FAE045C0306D}"/>
          </ac:spMkLst>
        </pc:spChg>
        <pc:spChg chg="del">
          <ac:chgData name="Abraham Joseph" userId="03cdbe4aa4a02afe" providerId="LiveId" clId="{EE36696B-7833-45D5-BE6C-8834C5035E03}" dt="2021-04-04T08:43:32.004" v="390" actId="478"/>
          <ac:spMkLst>
            <pc:docMk/>
            <pc:sldMk cId="1391138959" sldId="268"/>
            <ac:spMk id="13" creationId="{318F88D2-0B10-45BF-96DC-806847037A60}"/>
          </ac:spMkLst>
        </pc:spChg>
        <pc:spChg chg="del mod">
          <ac:chgData name="Abraham Joseph" userId="03cdbe4aa4a02afe" providerId="LiveId" clId="{EE36696B-7833-45D5-BE6C-8834C5035E03}" dt="2021-04-04T08:43:32.004" v="390" actId="478"/>
          <ac:spMkLst>
            <pc:docMk/>
            <pc:sldMk cId="1391138959" sldId="268"/>
            <ac:spMk id="14" creationId="{51091C57-987F-4E92-91AF-0EB50853ECF6}"/>
          </ac:spMkLst>
        </pc:spChg>
        <pc:spChg chg="del">
          <ac:chgData name="Abraham Joseph" userId="03cdbe4aa4a02afe" providerId="LiveId" clId="{EE36696B-7833-45D5-BE6C-8834C5035E03}" dt="2021-04-02T13:37:20.315" v="273" actId="478"/>
          <ac:spMkLst>
            <pc:docMk/>
            <pc:sldMk cId="1391138959" sldId="268"/>
            <ac:spMk id="15" creationId="{6C8EECE0-9FD4-444C-9D81-6A98634051F7}"/>
          </ac:spMkLst>
        </pc:spChg>
        <pc:spChg chg="del">
          <ac:chgData name="Abraham Joseph" userId="03cdbe4aa4a02afe" providerId="LiveId" clId="{EE36696B-7833-45D5-BE6C-8834C5035E03}" dt="2021-04-04T08:43:32.004" v="390" actId="478"/>
          <ac:spMkLst>
            <pc:docMk/>
            <pc:sldMk cId="1391138959" sldId="268"/>
            <ac:spMk id="16" creationId="{1E5F30D2-1AC2-46CE-AE7C-2221019FC45D}"/>
          </ac:spMkLst>
        </pc:spChg>
        <pc:spChg chg="del">
          <ac:chgData name="Abraham Joseph" userId="03cdbe4aa4a02afe" providerId="LiveId" clId="{EE36696B-7833-45D5-BE6C-8834C5035E03}" dt="2021-04-04T08:43:32.004" v="390" actId="478"/>
          <ac:spMkLst>
            <pc:docMk/>
            <pc:sldMk cId="1391138959" sldId="268"/>
            <ac:spMk id="17" creationId="{68AE3696-D74E-4263-9C8D-8F85C434BBB6}"/>
          </ac:spMkLst>
        </pc:spChg>
        <pc:spChg chg="del">
          <ac:chgData name="Abraham Joseph" userId="03cdbe4aa4a02afe" providerId="LiveId" clId="{EE36696B-7833-45D5-BE6C-8834C5035E03}" dt="2021-04-04T08:43:32.004" v="390" actId="478"/>
          <ac:spMkLst>
            <pc:docMk/>
            <pc:sldMk cId="1391138959" sldId="268"/>
            <ac:spMk id="18" creationId="{66C452DD-0F39-4020-A50C-AF14EDF4532F}"/>
          </ac:spMkLst>
        </pc:spChg>
        <pc:spChg chg="mod">
          <ac:chgData name="Abraham Joseph" userId="03cdbe4aa4a02afe" providerId="LiveId" clId="{EE36696B-7833-45D5-BE6C-8834C5035E03}" dt="2021-04-04T08:55:01.063" v="452"/>
          <ac:spMkLst>
            <pc:docMk/>
            <pc:sldMk cId="1391138959" sldId="268"/>
            <ac:spMk id="20" creationId="{B988F9D6-1F9C-4071-8E37-4D8AEE20AB94}"/>
          </ac:spMkLst>
        </pc:spChg>
        <pc:spChg chg="mod">
          <ac:chgData name="Abraham Joseph" userId="03cdbe4aa4a02afe" providerId="LiveId" clId="{EE36696B-7833-45D5-BE6C-8834C5035E03}" dt="2021-04-04T08:55:08.517" v="453"/>
          <ac:spMkLst>
            <pc:docMk/>
            <pc:sldMk cId="1391138959" sldId="268"/>
            <ac:spMk id="23" creationId="{F69AC4A9-C0FD-4289-878E-E353449CFC42}"/>
          </ac:spMkLst>
        </pc:spChg>
        <pc:graphicFrameChg chg="add mod">
          <ac:chgData name="Abraham Joseph" userId="03cdbe4aa4a02afe" providerId="LiveId" clId="{EE36696B-7833-45D5-BE6C-8834C5035E03}" dt="2021-04-13T10:48:11.882" v="915"/>
          <ac:graphicFrameMkLst>
            <pc:docMk/>
            <pc:sldMk cId="1391138959" sldId="268"/>
            <ac:graphicFrameMk id="2" creationId="{CB5420E2-6634-4107-B07F-FF85EB05B560}"/>
          </ac:graphicFrameMkLst>
        </pc:graphicFrameChg>
        <pc:picChg chg="add mod">
          <ac:chgData name="Abraham Joseph" userId="03cdbe4aa4a02afe" providerId="LiveId" clId="{EE36696B-7833-45D5-BE6C-8834C5035E03}" dt="2021-04-04T09:09:12.343" v="635" actId="1076"/>
          <ac:picMkLst>
            <pc:docMk/>
            <pc:sldMk cId="1391138959" sldId="268"/>
            <ac:picMk id="1026" creationId="{32E5B81A-4EF7-4C85-84F5-11E4C0A74A80}"/>
          </ac:picMkLst>
        </pc:picChg>
      </pc:sldChg>
      <pc:sldChg chg="addSp delSp modSp add mod">
        <pc:chgData name="Abraham Joseph" userId="03cdbe4aa4a02afe" providerId="LiveId" clId="{EE36696B-7833-45D5-BE6C-8834C5035E03}" dt="2021-04-13T10:50:16.023" v="935" actId="1076"/>
        <pc:sldMkLst>
          <pc:docMk/>
          <pc:sldMk cId="3288927124" sldId="269"/>
        </pc:sldMkLst>
        <pc:spChg chg="add mod">
          <ac:chgData name="Abraham Joseph" userId="03cdbe4aa4a02afe" providerId="LiveId" clId="{EE36696B-7833-45D5-BE6C-8834C5035E03}" dt="2021-04-08T13:38:35.721" v="787" actId="14100"/>
          <ac:spMkLst>
            <pc:docMk/>
            <pc:sldMk cId="3288927124" sldId="269"/>
            <ac:spMk id="2" creationId="{6B967C40-C18F-467E-81D1-DDA44EA0401F}"/>
          </ac:spMkLst>
        </pc:spChg>
        <pc:spChg chg="del">
          <ac:chgData name="Abraham Joseph" userId="03cdbe4aa4a02afe" providerId="LiveId" clId="{EE36696B-7833-45D5-BE6C-8834C5035E03}" dt="2021-04-08T13:27:20.362" v="658" actId="478"/>
          <ac:spMkLst>
            <pc:docMk/>
            <pc:sldMk cId="3288927124" sldId="269"/>
            <ac:spMk id="3" creationId="{4A9F52BA-11C4-4594-B8D7-2B848F0A1594}"/>
          </ac:spMkLst>
        </pc:spChg>
        <pc:spChg chg="add mod ord">
          <ac:chgData name="Abraham Joseph" userId="03cdbe4aa4a02afe" providerId="LiveId" clId="{EE36696B-7833-45D5-BE6C-8834C5035E03}" dt="2021-04-13T10:50:16.023" v="935" actId="1076"/>
          <ac:spMkLst>
            <pc:docMk/>
            <pc:sldMk cId="3288927124" sldId="269"/>
            <ac:spMk id="3" creationId="{7D95B5E3-7AE8-4A07-B9AF-23BD60C4D5AE}"/>
          </ac:spMkLst>
        </pc:spChg>
        <pc:spChg chg="mod">
          <ac:chgData name="Abraham Joseph" userId="03cdbe4aa4a02afe" providerId="LiveId" clId="{EE36696B-7833-45D5-BE6C-8834C5035E03}" dt="2021-04-08T13:35:50.200" v="766" actId="20577"/>
          <ac:spMkLst>
            <pc:docMk/>
            <pc:sldMk cId="3288927124" sldId="269"/>
            <ac:spMk id="7" creationId="{C23E830F-FC27-4904-B9E4-2D7653DFE453}"/>
          </ac:spMkLst>
        </pc:spChg>
        <pc:spChg chg="mod">
          <ac:chgData name="Abraham Joseph" userId="03cdbe4aa4a02afe" providerId="LiveId" clId="{EE36696B-7833-45D5-BE6C-8834C5035E03}" dt="2021-04-08T13:36:37.903" v="775" actId="1076"/>
          <ac:spMkLst>
            <pc:docMk/>
            <pc:sldMk cId="3288927124" sldId="269"/>
            <ac:spMk id="13" creationId="{2B2FB855-C42F-444E-BD81-2D4C5D005BE1}"/>
          </ac:spMkLst>
        </pc:spChg>
        <pc:spChg chg="mod">
          <ac:chgData name="Abraham Joseph" userId="03cdbe4aa4a02afe" providerId="LiveId" clId="{EE36696B-7833-45D5-BE6C-8834C5035E03}" dt="2021-04-08T13:29:30.738" v="679" actId="1076"/>
          <ac:spMkLst>
            <pc:docMk/>
            <pc:sldMk cId="3288927124" sldId="269"/>
            <ac:spMk id="14" creationId="{DC1F3935-3093-4279-B62E-D002D8CE2E3C}"/>
          </ac:spMkLst>
        </pc:spChg>
        <pc:spChg chg="mod">
          <ac:chgData name="Abraham Joseph" userId="03cdbe4aa4a02afe" providerId="LiveId" clId="{EE36696B-7833-45D5-BE6C-8834C5035E03}" dt="2021-04-08T13:27:09.056" v="657"/>
          <ac:spMkLst>
            <pc:docMk/>
            <pc:sldMk cId="3288927124" sldId="269"/>
            <ac:spMk id="15" creationId="{6D287214-9A2B-457E-AA2D-44558068B021}"/>
          </ac:spMkLst>
        </pc:spChg>
        <pc:spChg chg="mod">
          <ac:chgData name="Abraham Joseph" userId="03cdbe4aa4a02afe" providerId="LiveId" clId="{EE36696B-7833-45D5-BE6C-8834C5035E03}" dt="2021-04-08T13:29:30.738" v="679" actId="1076"/>
          <ac:spMkLst>
            <pc:docMk/>
            <pc:sldMk cId="3288927124" sldId="269"/>
            <ac:spMk id="21" creationId="{DD04FE15-411F-40ED-95A9-1D76EBE37624}"/>
          </ac:spMkLst>
        </pc:spChg>
        <pc:spChg chg="mod">
          <ac:chgData name="Abraham Joseph" userId="03cdbe4aa4a02afe" providerId="LiveId" clId="{EE36696B-7833-45D5-BE6C-8834C5035E03}" dt="2021-04-08T13:29:30.738" v="679" actId="1076"/>
          <ac:spMkLst>
            <pc:docMk/>
            <pc:sldMk cId="3288927124" sldId="269"/>
            <ac:spMk id="22" creationId="{92A2E833-E897-4CA3-A184-7CDA1EB256D5}"/>
          </ac:spMkLst>
        </pc:spChg>
        <pc:spChg chg="mod">
          <ac:chgData name="Abraham Joseph" userId="03cdbe4aa4a02afe" providerId="LiveId" clId="{EE36696B-7833-45D5-BE6C-8834C5035E03}" dt="2021-04-08T13:27:01.375" v="656"/>
          <ac:spMkLst>
            <pc:docMk/>
            <pc:sldMk cId="3288927124" sldId="269"/>
            <ac:spMk id="24" creationId="{C47807FB-2C93-4091-9FC7-8A9C65A3D97F}"/>
          </ac:spMkLst>
        </pc:spChg>
        <pc:spChg chg="del">
          <ac:chgData name="Abraham Joseph" userId="03cdbe4aa4a02afe" providerId="LiveId" clId="{EE36696B-7833-45D5-BE6C-8834C5035E03}" dt="2021-04-08T13:27:20.362" v="658" actId="478"/>
          <ac:spMkLst>
            <pc:docMk/>
            <pc:sldMk cId="3288927124" sldId="269"/>
            <ac:spMk id="25" creationId="{04203E33-D86A-4EA2-BD2B-8F21E5066752}"/>
          </ac:spMkLst>
        </pc:spChg>
        <pc:spChg chg="mod">
          <ac:chgData name="Abraham Joseph" userId="03cdbe4aa4a02afe" providerId="LiveId" clId="{EE36696B-7833-45D5-BE6C-8834C5035E03}" dt="2021-04-08T13:35:19.106" v="728" actId="14100"/>
          <ac:spMkLst>
            <pc:docMk/>
            <pc:sldMk cId="3288927124" sldId="269"/>
            <ac:spMk id="26" creationId="{D50DFBEF-E063-422A-B4F1-F634DD0A2EB7}"/>
          </ac:spMkLst>
        </pc:spChg>
        <pc:spChg chg="mod">
          <ac:chgData name="Abraham Joseph" userId="03cdbe4aa4a02afe" providerId="LiveId" clId="{EE36696B-7833-45D5-BE6C-8834C5035E03}" dt="2021-04-08T13:35:19.106" v="728" actId="14100"/>
          <ac:spMkLst>
            <pc:docMk/>
            <pc:sldMk cId="3288927124" sldId="269"/>
            <ac:spMk id="27" creationId="{5D02900C-3763-4A90-9EE5-CCCFA76C3458}"/>
          </ac:spMkLst>
        </pc:spChg>
        <pc:spChg chg="mod">
          <ac:chgData name="Abraham Joseph" userId="03cdbe4aa4a02afe" providerId="LiveId" clId="{EE36696B-7833-45D5-BE6C-8834C5035E03}" dt="2021-04-08T13:36:55.843" v="778" actId="14100"/>
          <ac:spMkLst>
            <pc:docMk/>
            <pc:sldMk cId="3288927124" sldId="269"/>
            <ac:spMk id="28" creationId="{73B41670-300A-495E-8D97-70931D0A75BC}"/>
          </ac:spMkLst>
        </pc:spChg>
        <pc:spChg chg="add mod">
          <ac:chgData name="Abraham Joseph" userId="03cdbe4aa4a02afe" providerId="LiveId" clId="{EE36696B-7833-45D5-BE6C-8834C5035E03}" dt="2021-04-08T13:29:30.738" v="679" actId="1076"/>
          <ac:spMkLst>
            <pc:docMk/>
            <pc:sldMk cId="3288927124" sldId="269"/>
            <ac:spMk id="71" creationId="{E74EA1B1-C4E0-4CC7-8BBC-84DB8C8DEDC9}"/>
          </ac:spMkLst>
        </pc:spChg>
        <pc:spChg chg="del">
          <ac:chgData name="Abraham Joseph" userId="03cdbe4aa4a02afe" providerId="LiveId" clId="{EE36696B-7833-45D5-BE6C-8834C5035E03}" dt="2021-04-08T13:27:20.362" v="658" actId="478"/>
          <ac:spMkLst>
            <pc:docMk/>
            <pc:sldMk cId="3288927124" sldId="269"/>
            <ac:spMk id="138" creationId="{516026A2-6D5C-41B3-8239-A892CF54F3AA}"/>
          </ac:spMkLst>
        </pc:spChg>
        <pc:grpChg chg="del">
          <ac:chgData name="Abraham Joseph" userId="03cdbe4aa4a02afe" providerId="LiveId" clId="{EE36696B-7833-45D5-BE6C-8834C5035E03}" dt="2021-04-08T13:27:20.362" v="658" actId="478"/>
          <ac:grpSpMkLst>
            <pc:docMk/>
            <pc:sldMk cId="3288927124" sldId="269"/>
            <ac:grpSpMk id="83" creationId="{6D4D8B80-3D2B-47DF-B103-621CBE413903}"/>
          </ac:grpSpMkLst>
        </pc:grpChg>
      </pc:sldChg>
      <pc:sldChg chg="new del">
        <pc:chgData name="Abraham Joseph" userId="03cdbe4aa4a02afe" providerId="LiveId" clId="{EE36696B-7833-45D5-BE6C-8834C5035E03}" dt="2021-04-08T13:26:25.869" v="653" actId="47"/>
        <pc:sldMkLst>
          <pc:docMk/>
          <pc:sldMk cId="3881815466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4EAC-1F67-4D41-9AB7-10D520308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E9262-5506-49FF-AA1C-BDAF65DCD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D3F0-C538-4634-98CA-9E0B2173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D84A0-8253-4D47-B6D0-7C37CE66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6D10F-E56F-4F6D-B05D-1ED18B82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4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5536-7EA8-4FD1-BD51-A7425959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35755-6E48-464F-A830-899019271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792CD-750F-4AB8-8EB0-CED87DD0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7EB54-42C9-4B90-B32C-BD6597B1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6D0D8-F824-42A0-AA4B-BD7B545B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2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5E1F96-BDE7-411C-B1F5-F2D24D78A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453B7-BC64-4839-8284-EB7183277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EA09A-BF20-4474-8471-EB951028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25339-91E9-4B8C-B97A-54A4D7E8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C308-B323-4FE4-994D-E5F4DB00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2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9A7F-B128-41F9-AD8E-3A0C587B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BA72F-A0C3-4FEA-8364-0EF725A63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F1C33-DE62-476F-9466-2E61ADF0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2BF9C-DDF0-4CBA-BE6F-899E6CBD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F6B98-02AF-43A2-B5F0-F9F4B310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25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42F7-D35C-4250-A47E-9A422235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DDD96-CFDC-4F59-BD8E-176F09614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733A0-3EE4-48E4-B964-B9E72FA4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8E512-058F-46F0-95F6-A765772A5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3208F-6A22-4209-A0A4-35B54F67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8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0DD4-31EA-48F5-9DD1-2CD634C1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65A85-6F4D-468F-9A39-AFEA7DCDB7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DCE6C-92D2-4176-BDA9-AE38CA0E9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2D94E-BEE2-48B0-AF32-2BD39A45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A6B92-59D9-4124-BCE1-002EE723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16F72-91CF-4BFA-B852-361B578B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84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0A27-EA61-43B4-B031-94AAF404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7B8DB-27F1-4100-A007-8DD6D5583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41DA1-4E92-46E1-9DF3-63640D212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3C5AF-6EE2-496C-B3CE-C0D0B30AB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874DF-C2B9-47E3-BC1F-5DEB02D4E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A03C2-DA9E-4460-909F-BCCCFDB51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EFD3D-94D0-435E-A888-52E74D02B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2F1A4-B45D-4CA2-83FD-F69172F1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3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BCBF-222B-4B5E-B9F6-5639B464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4F1A85-04D9-437E-9272-BE0F285DA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65B6D-04E6-4DBA-8CCB-9D6284DE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B5043-73DF-445C-B301-8F09B9D2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8F281-B5B0-4E3F-8082-857296268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9430F-7D66-4438-9C94-49E93B66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2248F-638C-4B9A-8205-9F66E444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6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7CF7E-9C97-45CF-8D64-802C1A51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F50F-6D6F-473F-A1B8-D6E7AA563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12FB0-976F-4006-BBF7-03998841B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55C08-002D-43B3-AEBA-0B576ECD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F5A81-8424-454A-8678-3FDFD494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DC758-FC2D-4AD8-9762-9FCC51F2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59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72C3-1C77-4BFE-97D4-8B603F6C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34162-54A3-4641-A679-E296DAA39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2B470-5F69-46BE-A011-86D795435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52767-8D48-4543-9CC8-A38188BB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7B777-CC3B-425D-9E5F-0BB3FFBA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8E550-102B-44E2-9F15-3B4E5E68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9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FC0BE-B17D-47B9-8FF3-8BC47A8B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C096D-F34F-4FA1-8871-2BBBAE533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57C5D-F4B6-4B17-8CDE-6F5399D18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8C83D-0BDF-4340-9730-700369A8371E}" type="datetimeFigureOut">
              <a:rPr lang="en-US" smtClean="0"/>
              <a:t>4/13/2021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4CBF-42B5-4080-8B07-6D09F631D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D5EA-22E8-43EF-A3E6-089A59E10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35C72-ADE8-49D3-9817-3266F7B9FB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7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slide" Target="slide2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1.xml"/><Relationship Id="rId1" Type="http://schemas.openxmlformats.org/officeDocument/2006/relationships/control" Target="../activeX/activeX1.xml"/><Relationship Id="rId6" Type="http://schemas.openxmlformats.org/officeDocument/2006/relationships/image" Target="../media/image19.wmf"/><Relationship Id="rId5" Type="http://schemas.openxmlformats.org/officeDocument/2006/relationships/image" Target="../media/image18.png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orms.office.com/Pages/ResponsePage.aspx?id=fN7HDmmmJkOtmaysmZPAvlPD4v7UKsRJgqXvvcG93HZUQ0xOUjBNTDlSMVBDRE85SDlHODJMNFZQTC4u" TargetMode="Externa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>
            <a:extLst>
              <a:ext uri="{FF2B5EF4-FFF2-40B4-BE49-F238E27FC236}">
                <a16:creationId xmlns:a16="http://schemas.microsoft.com/office/drawing/2014/main" id="{01D01CB8-D60A-4429-A27A-DD166386A64D}"/>
              </a:ext>
            </a:extLst>
          </p:cNvPr>
          <p:cNvSpPr/>
          <p:nvPr/>
        </p:nvSpPr>
        <p:spPr>
          <a:xfrm>
            <a:off x="6715954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EC22EAB-0BC3-48E0-97C4-B1D1C85F7310}"/>
              </a:ext>
            </a:extLst>
          </p:cNvPr>
          <p:cNvSpPr/>
          <p:nvPr/>
        </p:nvSpPr>
        <p:spPr>
          <a:xfrm>
            <a:off x="5419931" y="6430154"/>
            <a:ext cx="177554" cy="2041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CC63D5B-C558-418E-B878-C12B94777578}"/>
              </a:ext>
            </a:extLst>
          </p:cNvPr>
          <p:cNvSpPr/>
          <p:nvPr/>
        </p:nvSpPr>
        <p:spPr>
          <a:xfrm>
            <a:off x="5851978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4BA6FF5-92FC-4710-A513-6193D41BB360}"/>
              </a:ext>
            </a:extLst>
          </p:cNvPr>
          <p:cNvSpPr/>
          <p:nvPr/>
        </p:nvSpPr>
        <p:spPr>
          <a:xfrm>
            <a:off x="6306179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6C1F91B-1FC1-4C43-A8B1-81090F5A8FB8}"/>
              </a:ext>
            </a:extLst>
          </p:cNvPr>
          <p:cNvGrpSpPr/>
          <p:nvPr/>
        </p:nvGrpSpPr>
        <p:grpSpPr>
          <a:xfrm>
            <a:off x="5553734" y="2354691"/>
            <a:ext cx="1876053" cy="2783972"/>
            <a:chOff x="4003711" y="-475414"/>
            <a:chExt cx="3788102" cy="548948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010961A-C861-4753-87D6-0A8D054AF991}"/>
                </a:ext>
              </a:extLst>
            </p:cNvPr>
            <p:cNvGrpSpPr/>
            <p:nvPr/>
          </p:nvGrpSpPr>
          <p:grpSpPr>
            <a:xfrm>
              <a:off x="4003711" y="-475414"/>
              <a:ext cx="3788102" cy="5489485"/>
              <a:chOff x="8089103" y="976584"/>
              <a:chExt cx="3788102" cy="5489485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4318D24-9877-4406-82C1-B372D1D43481}"/>
                  </a:ext>
                </a:extLst>
              </p:cNvPr>
              <p:cNvSpPr/>
              <p:nvPr/>
            </p:nvSpPr>
            <p:spPr>
              <a:xfrm>
                <a:off x="9792879" y="1367588"/>
                <a:ext cx="204779" cy="46123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22FB6B2-04B7-4ACB-B867-8BC416D802AC}"/>
                  </a:ext>
                </a:extLst>
              </p:cNvPr>
              <p:cNvSpPr/>
              <p:nvPr/>
            </p:nvSpPr>
            <p:spPr>
              <a:xfrm>
                <a:off x="10041170" y="1367588"/>
                <a:ext cx="204779" cy="46123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A124293-0D14-4EB0-A479-9796BCC97211}"/>
                  </a:ext>
                </a:extLst>
              </p:cNvPr>
              <p:cNvGrpSpPr/>
              <p:nvPr/>
            </p:nvGrpSpPr>
            <p:grpSpPr>
              <a:xfrm>
                <a:off x="8089103" y="1633924"/>
                <a:ext cx="3788102" cy="4832145"/>
                <a:chOff x="8205125" y="1671153"/>
                <a:chExt cx="3788102" cy="4832145"/>
              </a:xfrm>
            </p:grpSpPr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FB950901-27AE-4C1D-9D6B-F0130B196E5F}"/>
                    </a:ext>
                  </a:extLst>
                </p:cNvPr>
                <p:cNvGrpSpPr/>
                <p:nvPr/>
              </p:nvGrpSpPr>
              <p:grpSpPr>
                <a:xfrm>
                  <a:off x="8205125" y="1671153"/>
                  <a:ext cx="3788102" cy="4582594"/>
                  <a:chOff x="7653162" y="528168"/>
                  <a:chExt cx="4331629" cy="6005275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4EFDC25A-23BD-42B4-A4A8-13591CD299C0}"/>
                      </a:ext>
                    </a:extLst>
                  </p:cNvPr>
                  <p:cNvGrpSpPr/>
                  <p:nvPr/>
                </p:nvGrpSpPr>
                <p:grpSpPr>
                  <a:xfrm>
                    <a:off x="7653162" y="528168"/>
                    <a:ext cx="4331629" cy="3401611"/>
                    <a:chOff x="7688497" y="1672125"/>
                    <a:chExt cx="4331629" cy="3401611"/>
                  </a:xfrm>
                </p:grpSpPr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0B25B4E2-A013-47AA-8864-54F369CA08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8497" y="1672125"/>
                      <a:ext cx="4331629" cy="3401611"/>
                      <a:chOff x="7501398" y="2443282"/>
                      <a:chExt cx="4331629" cy="3401611"/>
                    </a:xfrm>
                  </p:grpSpPr>
                  <p:grpSp>
                    <p:nvGrpSpPr>
                      <p:cNvPr id="113" name="Group 112">
                        <a:extLst>
                          <a:ext uri="{FF2B5EF4-FFF2-40B4-BE49-F238E27FC236}">
                            <a16:creationId xmlns:a16="http://schemas.microsoft.com/office/drawing/2014/main" id="{BE7EF15C-0536-48B5-BB94-7B550B1277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76689" y="2531710"/>
                        <a:ext cx="1656338" cy="3284432"/>
                        <a:chOff x="2278029" y="3000412"/>
                        <a:chExt cx="1656338" cy="3284432"/>
                      </a:xfrm>
                    </p:grpSpPr>
                    <p:sp>
                      <p:nvSpPr>
                        <p:cNvPr id="123" name="Rectangle 122">
                          <a:extLst>
                            <a:ext uri="{FF2B5EF4-FFF2-40B4-BE49-F238E27FC236}">
                              <a16:creationId xmlns:a16="http://schemas.microsoft.com/office/drawing/2014/main" id="{F6CD1A44-E6AD-4585-9C74-8DE7D92875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913131">
                          <a:off x="2801190" y="3357251"/>
                          <a:ext cx="462827" cy="1500502"/>
                        </a:xfrm>
                        <a:prstGeom prst="rect">
                          <a:avLst/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4" name="Oval 123">
                          <a:extLst>
                            <a:ext uri="{FF2B5EF4-FFF2-40B4-BE49-F238E27FC236}">
                              <a16:creationId xmlns:a16="http://schemas.microsoft.com/office/drawing/2014/main" id="{2D3478A6-F9BA-48FB-B75D-E244DFFE21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78029" y="3000412"/>
                          <a:ext cx="903278" cy="882608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5" name="Oval 124">
                          <a:extLst>
                            <a:ext uri="{FF2B5EF4-FFF2-40B4-BE49-F238E27FC236}">
                              <a16:creationId xmlns:a16="http://schemas.microsoft.com/office/drawing/2014/main" id="{50C39744-0BBA-43B3-A46A-53FDECF936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9893" y="4378734"/>
                          <a:ext cx="680973" cy="717346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6" name="Rectangle: Top Corners Rounded 125">
                          <a:extLst>
                            <a:ext uri="{FF2B5EF4-FFF2-40B4-BE49-F238E27FC236}">
                              <a16:creationId xmlns:a16="http://schemas.microsoft.com/office/drawing/2014/main" id="{1F85F9E9-DD99-45A9-97B0-D23FBB7C2D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2819060" y="4593873"/>
                          <a:ext cx="1115307" cy="1354170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3">
                            <a:shade val="50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7" name="Rectangle: Rounded Corners 126">
                          <a:extLst>
                            <a:ext uri="{FF2B5EF4-FFF2-40B4-BE49-F238E27FC236}">
                              <a16:creationId xmlns:a16="http://schemas.microsoft.com/office/drawing/2014/main" id="{BB289D58-C863-45E7-A912-F8AB8DF039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53749" y="5809314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8" name="Rectangle: Rounded Corners 127">
                          <a:extLst>
                            <a:ext uri="{FF2B5EF4-FFF2-40B4-BE49-F238E27FC236}">
                              <a16:creationId xmlns:a16="http://schemas.microsoft.com/office/drawing/2014/main" id="{83B309EC-4832-482B-8B55-C852474C17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35886" y="5783642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9" name="Rectangle: Rounded Corners 128">
                          <a:extLst>
                            <a:ext uri="{FF2B5EF4-FFF2-40B4-BE49-F238E27FC236}">
                              <a16:creationId xmlns:a16="http://schemas.microsoft.com/office/drawing/2014/main" id="{364A1DA6-FED6-428E-86AF-E4B16EBF17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95146" y="5786366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14" name="Group 113">
                        <a:extLst>
                          <a:ext uri="{FF2B5EF4-FFF2-40B4-BE49-F238E27FC236}">
                            <a16:creationId xmlns:a16="http://schemas.microsoft.com/office/drawing/2014/main" id="{CABF381B-FCD0-475E-BB05-6C3BF303DE48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7501398" y="2560461"/>
                        <a:ext cx="1624425" cy="3284432"/>
                        <a:chOff x="2362451" y="3000412"/>
                        <a:chExt cx="1472606" cy="3284432"/>
                      </a:xfrm>
                    </p:grpSpPr>
                    <p:sp>
                      <p:nvSpPr>
                        <p:cNvPr id="116" name="Rectangle 115">
                          <a:extLst>
                            <a:ext uri="{FF2B5EF4-FFF2-40B4-BE49-F238E27FC236}">
                              <a16:creationId xmlns:a16="http://schemas.microsoft.com/office/drawing/2014/main" id="{67638BCD-C335-4288-8A13-4DF7F611C3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913131">
                          <a:off x="2801190" y="3357251"/>
                          <a:ext cx="462827" cy="1500502"/>
                        </a:xfrm>
                        <a:prstGeom prst="rect">
                          <a:avLst/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17" name="Oval 116">
                          <a:extLst>
                            <a:ext uri="{FF2B5EF4-FFF2-40B4-BE49-F238E27FC236}">
                              <a16:creationId xmlns:a16="http://schemas.microsoft.com/office/drawing/2014/main" id="{13494F95-91E8-4AC5-A714-20AE5091EF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62451" y="3000412"/>
                          <a:ext cx="818857" cy="882608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18" name="Oval 117">
                          <a:extLst>
                            <a:ext uri="{FF2B5EF4-FFF2-40B4-BE49-F238E27FC236}">
                              <a16:creationId xmlns:a16="http://schemas.microsoft.com/office/drawing/2014/main" id="{9A32BC39-744C-4825-8F4C-7EC4C1FF26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9893" y="4378734"/>
                          <a:ext cx="680973" cy="717346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19" name="Rectangle: Top Corners Rounded 118">
                          <a:extLst>
                            <a:ext uri="{FF2B5EF4-FFF2-40B4-BE49-F238E27FC236}">
                              <a16:creationId xmlns:a16="http://schemas.microsoft.com/office/drawing/2014/main" id="{716F471D-04B6-4F21-A6C9-824204DE9F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2819060" y="4593873"/>
                          <a:ext cx="1015997" cy="1354170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3">
                            <a:shade val="50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0" name="Rectangle: Rounded Corners 119">
                          <a:extLst>
                            <a:ext uri="{FF2B5EF4-FFF2-40B4-BE49-F238E27FC236}">
                              <a16:creationId xmlns:a16="http://schemas.microsoft.com/office/drawing/2014/main" id="{439B3762-0348-4B66-99CB-D1581B2928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53749" y="5809314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1" name="Rectangle: Rounded Corners 120">
                          <a:extLst>
                            <a:ext uri="{FF2B5EF4-FFF2-40B4-BE49-F238E27FC236}">
                              <a16:creationId xmlns:a16="http://schemas.microsoft.com/office/drawing/2014/main" id="{CB4D45BE-7279-4741-8E8D-B96E891C40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35886" y="5783642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2" name="Rectangle: Rounded Corners 121">
                          <a:extLst>
                            <a:ext uri="{FF2B5EF4-FFF2-40B4-BE49-F238E27FC236}">
                              <a16:creationId xmlns:a16="http://schemas.microsoft.com/office/drawing/2014/main" id="{D7C5C797-2271-4B27-B963-FACA90428C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95146" y="5786366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115" name="Rectangle: Top Corners Snipped 114">
                        <a:extLst>
                          <a:ext uri="{FF2B5EF4-FFF2-40B4-BE49-F238E27FC236}">
                            <a16:creationId xmlns:a16="http://schemas.microsoft.com/office/drawing/2014/main" id="{6B82615C-A298-450E-BAA3-307BCB5D127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708417" y="2443282"/>
                        <a:ext cx="1898726" cy="1703216"/>
                      </a:xfrm>
                      <a:prstGeom prst="snip2SameRect">
                        <a:avLst>
                          <a:gd name="adj1" fmla="val 26020"/>
                          <a:gd name="adj2" fmla="val 0"/>
                        </a:avLst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1" name="Freeform: Shape 100">
                      <a:extLst>
                        <a:ext uri="{FF2B5EF4-FFF2-40B4-BE49-F238E27FC236}">
                          <a16:creationId xmlns:a16="http://schemas.microsoft.com/office/drawing/2014/main" id="{DC16FF37-2327-4420-ABBC-5A230C939483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32097" y="3473504"/>
                      <a:ext cx="746136" cy="683581"/>
                    </a:xfrm>
                    <a:custGeom>
                      <a:avLst/>
                      <a:gdLst>
                        <a:gd name="connsiteX0" fmla="*/ 0 w 639193"/>
                        <a:gd name="connsiteY0" fmla="*/ 0 h 683581"/>
                        <a:gd name="connsiteX1" fmla="*/ 639193 w 639193"/>
                        <a:gd name="connsiteY1" fmla="*/ 8878 h 683581"/>
                        <a:gd name="connsiteX2" fmla="*/ 639193 w 639193"/>
                        <a:gd name="connsiteY2" fmla="*/ 683581 h 683581"/>
                        <a:gd name="connsiteX3" fmla="*/ 461639 w 639193"/>
                        <a:gd name="connsiteY3" fmla="*/ 221942 h 683581"/>
                        <a:gd name="connsiteX4" fmla="*/ 0 w 639193"/>
                        <a:gd name="connsiteY4" fmla="*/ 0 h 683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9193" h="683581">
                          <a:moveTo>
                            <a:pt x="0" y="0"/>
                          </a:moveTo>
                          <a:lnTo>
                            <a:pt x="639193" y="8878"/>
                          </a:lnTo>
                          <a:lnTo>
                            <a:pt x="639193" y="683581"/>
                          </a:lnTo>
                          <a:lnTo>
                            <a:pt x="461639" y="2219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2" name="Freeform: Shape 101">
                      <a:extLst>
                        <a:ext uri="{FF2B5EF4-FFF2-40B4-BE49-F238E27FC236}">
                          <a16:creationId xmlns:a16="http://schemas.microsoft.com/office/drawing/2014/main" id="{AF29FF6A-7424-4D13-87A4-C0B9B39BA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9417" y="3474929"/>
                      <a:ext cx="639193" cy="683581"/>
                    </a:xfrm>
                    <a:custGeom>
                      <a:avLst/>
                      <a:gdLst>
                        <a:gd name="connsiteX0" fmla="*/ 0 w 639193"/>
                        <a:gd name="connsiteY0" fmla="*/ 0 h 683581"/>
                        <a:gd name="connsiteX1" fmla="*/ 639193 w 639193"/>
                        <a:gd name="connsiteY1" fmla="*/ 8878 h 683581"/>
                        <a:gd name="connsiteX2" fmla="*/ 639193 w 639193"/>
                        <a:gd name="connsiteY2" fmla="*/ 683581 h 683581"/>
                        <a:gd name="connsiteX3" fmla="*/ 461639 w 639193"/>
                        <a:gd name="connsiteY3" fmla="*/ 221942 h 683581"/>
                        <a:gd name="connsiteX4" fmla="*/ 0 w 639193"/>
                        <a:gd name="connsiteY4" fmla="*/ 0 h 683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9193" h="683581">
                          <a:moveTo>
                            <a:pt x="0" y="0"/>
                          </a:moveTo>
                          <a:lnTo>
                            <a:pt x="639193" y="8878"/>
                          </a:lnTo>
                          <a:lnTo>
                            <a:pt x="639193" y="683581"/>
                          </a:lnTo>
                          <a:lnTo>
                            <a:pt x="461639" y="2219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A6A0D723-2BDD-4DBA-A916-DA12008BB4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00515" y="3373934"/>
                      <a:ext cx="856638" cy="690431"/>
                      <a:chOff x="9284039" y="4031098"/>
                      <a:chExt cx="1845560" cy="2069422"/>
                    </a:xfrm>
                  </p:grpSpPr>
                  <p:grpSp>
                    <p:nvGrpSpPr>
                      <p:cNvPr id="105" name="Group 104">
                        <a:extLst>
                          <a:ext uri="{FF2B5EF4-FFF2-40B4-BE49-F238E27FC236}">
                            <a16:creationId xmlns:a16="http://schemas.microsoft.com/office/drawing/2014/main" id="{E885114A-5AE6-49FF-B0B7-9BBC5AF567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84039" y="4031098"/>
                        <a:ext cx="1845560" cy="2069422"/>
                        <a:chOff x="1498451" y="3951985"/>
                        <a:chExt cx="1845560" cy="2069422"/>
                      </a:xfrm>
                    </p:grpSpPr>
                    <p:sp>
                      <p:nvSpPr>
                        <p:cNvPr id="107" name="Rectangle: Top Corners Snipped 106">
                          <a:extLst>
                            <a:ext uri="{FF2B5EF4-FFF2-40B4-BE49-F238E27FC236}">
                              <a16:creationId xmlns:a16="http://schemas.microsoft.com/office/drawing/2014/main" id="{62FB5F43-73EC-4262-8123-B56280A5B4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1" y="5596473"/>
                          <a:ext cx="1792032" cy="424934"/>
                        </a:xfrm>
                        <a:prstGeom prst="snip2SameRect">
                          <a:avLst>
                            <a:gd name="adj1" fmla="val 50000"/>
                            <a:gd name="adj2" fmla="val 0"/>
                          </a:avLst>
                        </a:prstGeom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grpSp>
                      <p:nvGrpSpPr>
                        <p:cNvPr id="108" name="Group 107">
                          <a:extLst>
                            <a:ext uri="{FF2B5EF4-FFF2-40B4-BE49-F238E27FC236}">
                              <a16:creationId xmlns:a16="http://schemas.microsoft.com/office/drawing/2014/main" id="{476F9857-B00C-4497-8736-CC54172E10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45666" y="3951985"/>
                          <a:ext cx="1798345" cy="1663966"/>
                          <a:chOff x="1545666" y="3951985"/>
                          <a:chExt cx="1798345" cy="1663966"/>
                        </a:xfrm>
                      </p:grpSpPr>
                      <p:sp>
                        <p:nvSpPr>
                          <p:cNvPr id="109" name="Rectangle: Top Corners Snipped 108">
                            <a:extLst>
                              <a:ext uri="{FF2B5EF4-FFF2-40B4-BE49-F238E27FC236}">
                                <a16:creationId xmlns:a16="http://schemas.microsoft.com/office/drawing/2014/main" id="{8A094E4D-F5A2-42F9-81BF-94493059F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51979" y="4766083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10" name="Rectangle: Top Corners Snipped 109">
                            <a:extLst>
                              <a:ext uri="{FF2B5EF4-FFF2-40B4-BE49-F238E27FC236}">
                                <a16:creationId xmlns:a16="http://schemas.microsoft.com/office/drawing/2014/main" id="{483968AC-7287-4C1A-A8F6-9E7CD7FD7F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1551979" y="5191017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11" name="Rectangle: Top Corners Snipped 110">
                            <a:extLst>
                              <a:ext uri="{FF2B5EF4-FFF2-40B4-BE49-F238E27FC236}">
                                <a16:creationId xmlns:a16="http://schemas.microsoft.com/office/drawing/2014/main" id="{3E5ECFF4-279B-4601-878F-F8C570FA3B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45666" y="3951985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12" name="Rectangle: Top Corners Snipped 111">
                            <a:extLst>
                              <a:ext uri="{FF2B5EF4-FFF2-40B4-BE49-F238E27FC236}">
                                <a16:creationId xmlns:a16="http://schemas.microsoft.com/office/drawing/2014/main" id="{6FAEA983-CE19-4AE6-8ACD-9A4582BC646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1545666" y="4376919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</p:grpSp>
                  </p:grpSp>
                  <p:cxnSp>
                    <p:nvCxnSpPr>
                      <p:cNvPr id="106" name="Straight Connector 105">
                        <a:extLst>
                          <a:ext uri="{FF2B5EF4-FFF2-40B4-BE49-F238E27FC236}">
                            <a16:creationId xmlns:a16="http://schemas.microsoft.com/office/drawing/2014/main" id="{03E0EF7D-896F-4D34-A65C-12A892F3F7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31254" y="4456032"/>
                        <a:ext cx="1774915" cy="3999"/>
                      </a:xfrm>
                      <a:prstGeom prst="line">
                        <a:avLst/>
                      </a:prstGeom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04" name="Rectangle: Top Corners Rounded 103">
                      <a:extLst>
                        <a:ext uri="{FF2B5EF4-FFF2-40B4-BE49-F238E27FC236}">
                          <a16:creationId xmlns:a16="http://schemas.microsoft.com/office/drawing/2014/main" id="{7CD4A7B3-D482-4523-B7AB-788151FD281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111409" y="4049034"/>
                      <a:ext cx="1496526" cy="801947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633D7901-6ED9-4519-9EF3-6DD5943136D1}"/>
                      </a:ext>
                    </a:extLst>
                  </p:cNvPr>
                  <p:cNvGrpSpPr/>
                  <p:nvPr/>
                </p:nvGrpSpPr>
                <p:grpSpPr>
                  <a:xfrm>
                    <a:off x="8895926" y="3294781"/>
                    <a:ext cx="885150" cy="3227393"/>
                    <a:chOff x="78951" y="2557139"/>
                    <a:chExt cx="1297748" cy="4489702"/>
                  </a:xfrm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05FCA944-63E5-44C3-9A16-04F52DFA3D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129" y="2557139"/>
                      <a:ext cx="888421" cy="917790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B9A8931E-88D5-4211-9E8C-BE380A9C6D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06" y="3178452"/>
                      <a:ext cx="544669" cy="1391003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8" name="Rectangle: Top Corners Snipped 97">
                      <a:extLst>
                        <a:ext uri="{FF2B5EF4-FFF2-40B4-BE49-F238E27FC236}">
                          <a16:creationId xmlns:a16="http://schemas.microsoft.com/office/drawing/2014/main" id="{0636D928-1B3C-4CEA-81EF-F10F2CBDC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1" y="4758298"/>
                      <a:ext cx="1297748" cy="2288543"/>
                    </a:xfrm>
                    <a:prstGeom prst="snip2SameRect">
                      <a:avLst>
                        <a:gd name="adj1" fmla="val 28981"/>
                        <a:gd name="adj2" fmla="val 0"/>
                      </a:avLst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274DB6EB-237C-42D8-861C-9E84B0894A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897" y="4266935"/>
                      <a:ext cx="645856" cy="662542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D37DB3FD-5914-4F0F-8566-B5AD6679D5D8}"/>
                      </a:ext>
                    </a:extLst>
                  </p:cNvPr>
                  <p:cNvGrpSpPr/>
                  <p:nvPr/>
                </p:nvGrpSpPr>
                <p:grpSpPr>
                  <a:xfrm>
                    <a:off x="9909107" y="3306050"/>
                    <a:ext cx="885150" cy="3227393"/>
                    <a:chOff x="78951" y="2557139"/>
                    <a:chExt cx="1297748" cy="4489702"/>
                  </a:xfrm>
                </p:grpSpPr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13181255-6EFF-49B5-A40A-2EFEF37528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129" y="2557139"/>
                      <a:ext cx="888421" cy="917790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0FFC4625-AA33-48AB-AAF7-AB8620799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06" y="3178452"/>
                      <a:ext cx="544669" cy="1391003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4" name="Rectangle: Top Corners Snipped 93">
                      <a:extLst>
                        <a:ext uri="{FF2B5EF4-FFF2-40B4-BE49-F238E27FC236}">
                          <a16:creationId xmlns:a16="http://schemas.microsoft.com/office/drawing/2014/main" id="{863D1D57-1654-4B26-8E8C-38D60A4D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1" y="4758298"/>
                      <a:ext cx="1297748" cy="2288543"/>
                    </a:xfrm>
                    <a:prstGeom prst="snip2SameRect">
                      <a:avLst>
                        <a:gd name="adj1" fmla="val 28981"/>
                        <a:gd name="adj2" fmla="val 0"/>
                      </a:avLst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BD735C5F-9526-4002-A751-F505313BE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897" y="4266935"/>
                      <a:ext cx="645856" cy="662542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7CF6856F-76E0-416A-B328-3B98CF77F84B}"/>
                    </a:ext>
                  </a:extLst>
                </p:cNvPr>
                <p:cNvSpPr/>
                <p:nvPr/>
              </p:nvSpPr>
              <p:spPr>
                <a:xfrm rot="10800000">
                  <a:off x="10090926" y="5813903"/>
                  <a:ext cx="1125851" cy="685248"/>
                </a:xfrm>
                <a:custGeom>
                  <a:avLst/>
                  <a:gdLst>
                    <a:gd name="connsiteX0" fmla="*/ 795 w 1179306"/>
                    <a:gd name="connsiteY0" fmla="*/ 0 h 556047"/>
                    <a:gd name="connsiteX1" fmla="*/ 1178511 w 1179306"/>
                    <a:gd name="connsiteY1" fmla="*/ 0 h 556047"/>
                    <a:gd name="connsiteX2" fmla="*/ 1179306 w 1179306"/>
                    <a:gd name="connsiteY2" fmla="*/ 7340 h 556047"/>
                    <a:gd name="connsiteX3" fmla="*/ 589653 w 1179306"/>
                    <a:gd name="connsiteY3" fmla="*/ 556047 h 556047"/>
                    <a:gd name="connsiteX4" fmla="*/ 0 w 1179306"/>
                    <a:gd name="connsiteY4" fmla="*/ 7340 h 55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9306" h="556047">
                      <a:moveTo>
                        <a:pt x="795" y="0"/>
                      </a:moveTo>
                      <a:lnTo>
                        <a:pt x="1178511" y="0"/>
                      </a:lnTo>
                      <a:lnTo>
                        <a:pt x="1179306" y="7340"/>
                      </a:lnTo>
                      <a:cubicBezTo>
                        <a:pt x="1179306" y="310383"/>
                        <a:pt x="915309" y="556047"/>
                        <a:pt x="589653" y="556047"/>
                      </a:cubicBezTo>
                      <a:cubicBezTo>
                        <a:pt x="263997" y="556047"/>
                        <a:pt x="0" y="310383"/>
                        <a:pt x="0" y="734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72FD884-CFFE-44C6-BCB5-BEFEEC8B6DD1}"/>
                    </a:ext>
                  </a:extLst>
                </p:cNvPr>
                <p:cNvSpPr/>
                <p:nvPr/>
              </p:nvSpPr>
              <p:spPr>
                <a:xfrm rot="10800000">
                  <a:off x="9016344" y="5818050"/>
                  <a:ext cx="1125851" cy="685248"/>
                </a:xfrm>
                <a:custGeom>
                  <a:avLst/>
                  <a:gdLst>
                    <a:gd name="connsiteX0" fmla="*/ 795 w 1179306"/>
                    <a:gd name="connsiteY0" fmla="*/ 0 h 556047"/>
                    <a:gd name="connsiteX1" fmla="*/ 1178511 w 1179306"/>
                    <a:gd name="connsiteY1" fmla="*/ 0 h 556047"/>
                    <a:gd name="connsiteX2" fmla="*/ 1179306 w 1179306"/>
                    <a:gd name="connsiteY2" fmla="*/ 7340 h 556047"/>
                    <a:gd name="connsiteX3" fmla="*/ 589653 w 1179306"/>
                    <a:gd name="connsiteY3" fmla="*/ 556047 h 556047"/>
                    <a:gd name="connsiteX4" fmla="*/ 0 w 1179306"/>
                    <a:gd name="connsiteY4" fmla="*/ 7340 h 55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9306" h="556047">
                      <a:moveTo>
                        <a:pt x="795" y="0"/>
                      </a:moveTo>
                      <a:lnTo>
                        <a:pt x="1178511" y="0"/>
                      </a:lnTo>
                      <a:lnTo>
                        <a:pt x="1179306" y="7340"/>
                      </a:lnTo>
                      <a:cubicBezTo>
                        <a:pt x="1179306" y="310383"/>
                        <a:pt x="915309" y="556047"/>
                        <a:pt x="589653" y="556047"/>
                      </a:cubicBezTo>
                      <a:cubicBezTo>
                        <a:pt x="263997" y="556047"/>
                        <a:pt x="0" y="310383"/>
                        <a:pt x="0" y="734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3" name="Rectangle: Top Corners One Rounded and One Snipped 82">
                <a:extLst>
                  <a:ext uri="{FF2B5EF4-FFF2-40B4-BE49-F238E27FC236}">
                    <a16:creationId xmlns:a16="http://schemas.microsoft.com/office/drawing/2014/main" id="{4107002B-F18A-4E2E-8AE4-6F753D464883}"/>
                  </a:ext>
                </a:extLst>
              </p:cNvPr>
              <p:cNvSpPr/>
              <p:nvPr/>
            </p:nvSpPr>
            <p:spPr>
              <a:xfrm>
                <a:off x="9337901" y="976584"/>
                <a:ext cx="1295802" cy="434171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: Top Corners Snipped 83">
                <a:extLst>
                  <a:ext uri="{FF2B5EF4-FFF2-40B4-BE49-F238E27FC236}">
                    <a16:creationId xmlns:a16="http://schemas.microsoft.com/office/drawing/2014/main" id="{A0A46596-58E6-40B9-833E-ACE5820A84D1}"/>
                  </a:ext>
                </a:extLst>
              </p:cNvPr>
              <p:cNvSpPr/>
              <p:nvPr/>
            </p:nvSpPr>
            <p:spPr>
              <a:xfrm>
                <a:off x="9585723" y="1005941"/>
                <a:ext cx="755432" cy="368157"/>
              </a:xfrm>
              <a:prstGeom prst="snip2SameRect">
                <a:avLst>
                  <a:gd name="adj1" fmla="val 36842"/>
                  <a:gd name="adj2" fmla="val 0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224422B-C1FF-40A5-90E4-58917B036A3E}"/>
                  </a:ext>
                </a:extLst>
              </p:cNvPr>
              <p:cNvSpPr/>
              <p:nvPr/>
            </p:nvSpPr>
            <p:spPr>
              <a:xfrm>
                <a:off x="9874008" y="1193295"/>
                <a:ext cx="103630" cy="13142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7090B2A-3EB6-4561-A34B-5B656FFD6B83}"/>
                </a:ext>
              </a:extLst>
            </p:cNvPr>
            <p:cNvSpPr txBox="1"/>
            <p:nvPr/>
          </p:nvSpPr>
          <p:spPr>
            <a:xfrm>
              <a:off x="5319419" y="-57288"/>
              <a:ext cx="1228891" cy="121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</a:t>
              </a:r>
              <a:r>
                <a:rPr lang="en-US" sz="160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SAC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D1E3777-4D1B-465A-B524-AEA334D18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04" y="2074144"/>
            <a:ext cx="795337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574F14-5DE2-414B-94C1-01D9832CEEEF}"/>
              </a:ext>
            </a:extLst>
          </p:cNvPr>
          <p:cNvSpPr txBox="1"/>
          <p:nvPr/>
        </p:nvSpPr>
        <p:spPr>
          <a:xfrm rot="2288366">
            <a:off x="5102349" y="3606849"/>
            <a:ext cx="241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E830F-FC27-4904-B9E4-2D7653DFE453}"/>
              </a:ext>
            </a:extLst>
          </p:cNvPr>
          <p:cNvSpPr txBox="1"/>
          <p:nvPr/>
        </p:nvSpPr>
        <p:spPr>
          <a:xfrm>
            <a:off x="7046372" y="126052"/>
            <a:ext cx="529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          TOPICS          HELP &amp; CONTACT</a:t>
            </a: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4FD86DE6-461F-4B25-B713-21FBE5A354CE}"/>
              </a:ext>
            </a:extLst>
          </p:cNvPr>
          <p:cNvSpPr/>
          <p:nvPr/>
        </p:nvSpPr>
        <p:spPr>
          <a:xfrm>
            <a:off x="2043344" y="1590820"/>
            <a:ext cx="8273988" cy="2590515"/>
          </a:xfrm>
          <a:prstGeom prst="blockArc">
            <a:avLst>
              <a:gd name="adj1" fmla="val 10733969"/>
              <a:gd name="adj2" fmla="val 0"/>
              <a:gd name="adj3" fmla="val 25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EE5C86-D17C-4A2F-914B-BB6491935BD0}"/>
              </a:ext>
            </a:extLst>
          </p:cNvPr>
          <p:cNvSpPr txBox="1"/>
          <p:nvPr/>
        </p:nvSpPr>
        <p:spPr>
          <a:xfrm>
            <a:off x="2498601" y="1832046"/>
            <a:ext cx="658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           The article that gives you the advice you deserve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2FB855-C42F-444E-BD81-2D4C5D005BE1}"/>
              </a:ext>
            </a:extLst>
          </p:cNvPr>
          <p:cNvSpPr/>
          <p:nvPr/>
        </p:nvSpPr>
        <p:spPr>
          <a:xfrm>
            <a:off x="7110251" y="492701"/>
            <a:ext cx="76424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Chevron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D287214-9A2B-457E-AA2D-44558068B021}"/>
              </a:ext>
            </a:extLst>
          </p:cNvPr>
          <p:cNvSpPr/>
          <p:nvPr/>
        </p:nvSpPr>
        <p:spPr>
          <a:xfrm>
            <a:off x="11558824" y="3670281"/>
            <a:ext cx="319596" cy="227016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hlinkClick r:id="rId3" action="ppaction://hlinksldjump"/>
            <a:extLst>
              <a:ext uri="{FF2B5EF4-FFF2-40B4-BE49-F238E27FC236}">
                <a16:creationId xmlns:a16="http://schemas.microsoft.com/office/drawing/2014/main" id="{C47807FB-2C93-4091-9FC7-8A9C65A3D97F}"/>
              </a:ext>
            </a:extLst>
          </p:cNvPr>
          <p:cNvSpPr/>
          <p:nvPr/>
        </p:nvSpPr>
        <p:spPr>
          <a:xfrm flipH="1" flipV="1">
            <a:off x="313580" y="3670281"/>
            <a:ext cx="319596" cy="227016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D81B0EDF-8799-4EE4-9FE3-EF3E66ADA707}"/>
              </a:ext>
            </a:extLst>
          </p:cNvPr>
          <p:cNvSpPr/>
          <p:nvPr/>
        </p:nvSpPr>
        <p:spPr>
          <a:xfrm>
            <a:off x="6895719" y="30701"/>
            <a:ext cx="1186244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hlinkClick r:id="rId5" action="ppaction://hlinksldjump"/>
            <a:extLst>
              <a:ext uri="{FF2B5EF4-FFF2-40B4-BE49-F238E27FC236}">
                <a16:creationId xmlns:a16="http://schemas.microsoft.com/office/drawing/2014/main" id="{4143D979-65BA-49CA-B10F-8B9F56FEFC15}"/>
              </a:ext>
            </a:extLst>
          </p:cNvPr>
          <p:cNvSpPr/>
          <p:nvPr/>
        </p:nvSpPr>
        <p:spPr>
          <a:xfrm>
            <a:off x="8145842" y="43287"/>
            <a:ext cx="1362052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hlinkClick r:id="rId3" action="ppaction://hlinksldjump"/>
            <a:extLst>
              <a:ext uri="{FF2B5EF4-FFF2-40B4-BE49-F238E27FC236}">
                <a16:creationId xmlns:a16="http://schemas.microsoft.com/office/drawing/2014/main" id="{B56E2233-82A3-413D-B40E-5ABC915E1739}"/>
              </a:ext>
            </a:extLst>
          </p:cNvPr>
          <p:cNvSpPr/>
          <p:nvPr/>
        </p:nvSpPr>
        <p:spPr>
          <a:xfrm>
            <a:off x="9571772" y="33261"/>
            <a:ext cx="2513695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C1F53B-6D6C-411D-B090-D43B194238A7}"/>
              </a:ext>
            </a:extLst>
          </p:cNvPr>
          <p:cNvSpPr/>
          <p:nvPr/>
        </p:nvSpPr>
        <p:spPr>
          <a:xfrm>
            <a:off x="2328023" y="5385102"/>
            <a:ext cx="7953375" cy="331340"/>
          </a:xfrm>
          <a:prstGeom prst="rect">
            <a:avLst/>
          </a:prstGeom>
          <a:solidFill>
            <a:srgbClr val="221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By:SAC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F2C6EDA-C37A-42C2-A24D-F7B3F5690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44" y="913918"/>
            <a:ext cx="3948860" cy="55861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8F9E10C-9F45-467D-B89A-DFFCA85DD998}"/>
              </a:ext>
            </a:extLst>
          </p:cNvPr>
          <p:cNvGrpSpPr/>
          <p:nvPr/>
        </p:nvGrpSpPr>
        <p:grpSpPr>
          <a:xfrm>
            <a:off x="7781857" y="869928"/>
            <a:ext cx="346229" cy="384243"/>
            <a:chOff x="1455938" y="1107206"/>
            <a:chExt cx="346229" cy="38424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68AB58-2FE5-4EAD-9744-E8195F06E99E}"/>
                </a:ext>
              </a:extLst>
            </p:cNvPr>
            <p:cNvSpPr/>
            <p:nvPr/>
          </p:nvSpPr>
          <p:spPr>
            <a:xfrm>
              <a:off x="1455938" y="1107206"/>
              <a:ext cx="346229" cy="384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BA6D04-A0B0-441D-BE9A-F359E7473FAE}"/>
                </a:ext>
              </a:extLst>
            </p:cNvPr>
            <p:cNvSpPr/>
            <p:nvPr/>
          </p:nvSpPr>
          <p:spPr>
            <a:xfrm rot="19391105">
              <a:off x="1586298" y="1134379"/>
              <a:ext cx="90436" cy="34171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A083919-B835-45CA-A9A0-199DDAB180D4}"/>
                </a:ext>
              </a:extLst>
            </p:cNvPr>
            <p:cNvSpPr/>
            <p:nvPr/>
          </p:nvSpPr>
          <p:spPr>
            <a:xfrm rot="2606488">
              <a:off x="1587474" y="1143382"/>
              <a:ext cx="107604" cy="32716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39C877D-D001-4AA8-9A89-431185AC20AC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FD777D5-8AF7-4903-AD95-4A393574A675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8D26903-83A2-4DE3-8A69-DAD7C0F377BC}"/>
              </a:ext>
            </a:extLst>
          </p:cNvPr>
          <p:cNvSpPr txBox="1"/>
          <p:nvPr/>
        </p:nvSpPr>
        <p:spPr>
          <a:xfrm>
            <a:off x="5421874" y="126052"/>
            <a:ext cx="658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          TOPICS          HELP &amp; CONTACT          ABOUT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35E1126-8CDD-4DBE-A9B0-287322498CAC}"/>
              </a:ext>
            </a:extLst>
          </p:cNvPr>
          <p:cNvSpPr/>
          <p:nvPr/>
        </p:nvSpPr>
        <p:spPr>
          <a:xfrm>
            <a:off x="5392398" y="459329"/>
            <a:ext cx="98666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hlinkClick r:id="rId4" action="ppaction://hlinksldjump"/>
            <a:extLst>
              <a:ext uri="{FF2B5EF4-FFF2-40B4-BE49-F238E27FC236}">
                <a16:creationId xmlns:a16="http://schemas.microsoft.com/office/drawing/2014/main" id="{61D11A56-8E01-4741-A2F0-7C3B6324D0A5}"/>
              </a:ext>
            </a:extLst>
          </p:cNvPr>
          <p:cNvSpPr/>
          <p:nvPr/>
        </p:nvSpPr>
        <p:spPr>
          <a:xfrm>
            <a:off x="5206867" y="33262"/>
            <a:ext cx="1380176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hlinkClick r:id="rId5" action="ppaction://hlinksldjump"/>
            <a:extLst>
              <a:ext uri="{FF2B5EF4-FFF2-40B4-BE49-F238E27FC236}">
                <a16:creationId xmlns:a16="http://schemas.microsoft.com/office/drawing/2014/main" id="{CFA6C9AE-4513-498E-B709-C89F4055753B}"/>
              </a:ext>
            </a:extLst>
          </p:cNvPr>
          <p:cNvSpPr/>
          <p:nvPr/>
        </p:nvSpPr>
        <p:spPr>
          <a:xfrm>
            <a:off x="6581289" y="27275"/>
            <a:ext cx="1380176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hlinkClick r:id="rId3" action="ppaction://hlinksldjump"/>
            <a:extLst>
              <a:ext uri="{FF2B5EF4-FFF2-40B4-BE49-F238E27FC236}">
                <a16:creationId xmlns:a16="http://schemas.microsoft.com/office/drawing/2014/main" id="{4306F69B-4B2E-42B3-9051-4702DD1EE0B6}"/>
              </a:ext>
            </a:extLst>
          </p:cNvPr>
          <p:cNvSpPr/>
          <p:nvPr/>
        </p:nvSpPr>
        <p:spPr>
          <a:xfrm>
            <a:off x="7943341" y="2197"/>
            <a:ext cx="2275337" cy="57998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hlinkClick r:id="rId7" action="ppaction://hlinksldjump"/>
            <a:extLst>
              <a:ext uri="{FF2B5EF4-FFF2-40B4-BE49-F238E27FC236}">
                <a16:creationId xmlns:a16="http://schemas.microsoft.com/office/drawing/2014/main" id="{EDCE0EFC-1C91-4E2B-8B96-888A58E78E6A}"/>
              </a:ext>
            </a:extLst>
          </p:cNvPr>
          <p:cNvSpPr/>
          <p:nvPr/>
        </p:nvSpPr>
        <p:spPr>
          <a:xfrm>
            <a:off x="10218678" y="27276"/>
            <a:ext cx="1973322" cy="5549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20" name="Arrow: Chevron 19">
            <a:hlinkClick r:id="rId2" action="ppaction://hlinksldjump"/>
            <a:extLst>
              <a:ext uri="{FF2B5EF4-FFF2-40B4-BE49-F238E27FC236}">
                <a16:creationId xmlns:a16="http://schemas.microsoft.com/office/drawing/2014/main" id="{B988F9D6-1F9C-4071-8E37-4D8AEE20AB94}"/>
              </a:ext>
            </a:extLst>
          </p:cNvPr>
          <p:cNvSpPr/>
          <p:nvPr/>
        </p:nvSpPr>
        <p:spPr>
          <a:xfrm flipH="1" flipV="1">
            <a:off x="122853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02059-407C-4788-AB00-B3A6538521E1}"/>
              </a:ext>
            </a:extLst>
          </p:cNvPr>
          <p:cNvSpPr/>
          <p:nvPr/>
        </p:nvSpPr>
        <p:spPr>
          <a:xfrm>
            <a:off x="594162" y="747489"/>
            <a:ext cx="11061577" cy="5915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Chevron 22">
            <a:hlinkClick r:id="rId3" action="ppaction://hlinksldjump"/>
            <a:extLst>
              <a:ext uri="{FF2B5EF4-FFF2-40B4-BE49-F238E27FC236}">
                <a16:creationId xmlns:a16="http://schemas.microsoft.com/office/drawing/2014/main" id="{F69AC4A9-C0FD-4289-878E-E353449CFC42}"/>
              </a:ext>
            </a:extLst>
          </p:cNvPr>
          <p:cNvSpPr/>
          <p:nvPr/>
        </p:nvSpPr>
        <p:spPr>
          <a:xfrm flipV="1">
            <a:off x="11819138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6B0A051-F8F9-4A6E-9376-94F673A72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2" y="747489"/>
            <a:ext cx="5501838" cy="591520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A00CED2-1975-4355-9834-D3AF7BE99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7489"/>
            <a:ext cx="5559739" cy="59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20" name="Arrow: Chevron 19">
            <a:hlinkClick r:id="rId2" action="ppaction://hlinksldjump"/>
            <a:extLst>
              <a:ext uri="{FF2B5EF4-FFF2-40B4-BE49-F238E27FC236}">
                <a16:creationId xmlns:a16="http://schemas.microsoft.com/office/drawing/2014/main" id="{B988F9D6-1F9C-4071-8E37-4D8AEE20AB94}"/>
              </a:ext>
            </a:extLst>
          </p:cNvPr>
          <p:cNvSpPr/>
          <p:nvPr/>
        </p:nvSpPr>
        <p:spPr>
          <a:xfrm flipH="1" flipV="1">
            <a:off x="122853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02059-407C-4788-AB00-B3A6538521E1}"/>
              </a:ext>
            </a:extLst>
          </p:cNvPr>
          <p:cNvSpPr/>
          <p:nvPr/>
        </p:nvSpPr>
        <p:spPr>
          <a:xfrm>
            <a:off x="594162" y="747489"/>
            <a:ext cx="11061577" cy="5915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Chevron 22">
            <a:hlinkClick r:id="rId3" action="ppaction://hlinksldjump"/>
            <a:extLst>
              <a:ext uri="{FF2B5EF4-FFF2-40B4-BE49-F238E27FC236}">
                <a16:creationId xmlns:a16="http://schemas.microsoft.com/office/drawing/2014/main" id="{F69AC4A9-C0FD-4289-878E-E353449CFC42}"/>
              </a:ext>
            </a:extLst>
          </p:cNvPr>
          <p:cNvSpPr/>
          <p:nvPr/>
        </p:nvSpPr>
        <p:spPr>
          <a:xfrm flipV="1">
            <a:off x="11819138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4894F54-0DFE-4A09-BB1F-4C6D09F6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2" y="747489"/>
            <a:ext cx="5501836" cy="591520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D790554-3C46-4844-AF35-FE956E983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47489"/>
            <a:ext cx="5559739" cy="59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2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20" name="Arrow: Chevron 19">
            <a:hlinkClick r:id="rId3" action="ppaction://hlinksldjump"/>
            <a:extLst>
              <a:ext uri="{FF2B5EF4-FFF2-40B4-BE49-F238E27FC236}">
                <a16:creationId xmlns:a16="http://schemas.microsoft.com/office/drawing/2014/main" id="{B988F9D6-1F9C-4071-8E37-4D8AEE20AB94}"/>
              </a:ext>
            </a:extLst>
          </p:cNvPr>
          <p:cNvSpPr/>
          <p:nvPr/>
        </p:nvSpPr>
        <p:spPr>
          <a:xfrm flipH="1" flipV="1">
            <a:off x="122853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02059-407C-4788-AB00-B3A6538521E1}"/>
              </a:ext>
            </a:extLst>
          </p:cNvPr>
          <p:cNvSpPr/>
          <p:nvPr/>
        </p:nvSpPr>
        <p:spPr>
          <a:xfrm>
            <a:off x="654078" y="816746"/>
            <a:ext cx="11061577" cy="59152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Chevron 22">
            <a:hlinkClick r:id="rId4" action="ppaction://hlinksldjump"/>
            <a:extLst>
              <a:ext uri="{FF2B5EF4-FFF2-40B4-BE49-F238E27FC236}">
                <a16:creationId xmlns:a16="http://schemas.microsoft.com/office/drawing/2014/main" id="{F69AC4A9-C0FD-4289-878E-E353449CFC42}"/>
              </a:ext>
            </a:extLst>
          </p:cNvPr>
          <p:cNvSpPr/>
          <p:nvPr/>
        </p:nvSpPr>
        <p:spPr>
          <a:xfrm flipV="1">
            <a:off x="11819138" y="3629608"/>
            <a:ext cx="307910" cy="279918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See the source image">
            <a:hlinkClick r:id="" action="ppaction://macro?name=Slide13.Correct"/>
            <a:extLst>
              <a:ext uri="{FF2B5EF4-FFF2-40B4-BE49-F238E27FC236}">
                <a16:creationId xmlns:a16="http://schemas.microsoft.com/office/drawing/2014/main" id="{32E5B81A-4EF7-4C85-84F5-11E4C0A7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00" y="2238290"/>
            <a:ext cx="873165" cy="87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ABFF8-44C1-475F-9EE5-D7F34964A09F}"/>
              </a:ext>
            </a:extLst>
          </p:cNvPr>
          <p:cNvSpPr txBox="1"/>
          <p:nvPr/>
        </p:nvSpPr>
        <p:spPr>
          <a:xfrm>
            <a:off x="2211332" y="1628267"/>
            <a:ext cx="99157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ooper Black" panose="0208090404030B020404" pitchFamily="18" charset="0"/>
              </a:rPr>
              <a:t>THANK YOU</a:t>
            </a:r>
          </a:p>
          <a:p>
            <a:r>
              <a:rPr lang="en-US" sz="6000" dirty="0">
                <a:latin typeface="Cooper Black" panose="0208090404030B020404" pitchFamily="18" charset="0"/>
              </a:rPr>
              <a:t>IF YOU ENJOYED THIS ARTICLE, GIVE IT A THUMBS UP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points" r:id="rId1" imgW="1219320" imgH="426600"/>
        </mc:Choice>
        <mc:Fallback>
          <p:control name="points" r:id="rId1" imgW="1219320" imgH="426600">
            <p:pic>
              <p:nvPicPr>
                <p:cNvPr id="2" name="points">
                  <a:extLst>
                    <a:ext uri="{FF2B5EF4-FFF2-40B4-BE49-F238E27FC236}">
                      <a16:creationId xmlns:a16="http://schemas.microsoft.com/office/drawing/2014/main" id="{CB5420E2-6634-4107-B07F-FF85EB05B56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8350" y="3306764"/>
                  <a:ext cx="1219667" cy="42865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9113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E830F-FC27-4904-B9E4-2D7653DFE453}"/>
              </a:ext>
            </a:extLst>
          </p:cNvPr>
          <p:cNvSpPr txBox="1"/>
          <p:nvPr/>
        </p:nvSpPr>
        <p:spPr>
          <a:xfrm>
            <a:off x="5691875" y="126052"/>
            <a:ext cx="613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          TOPICS          HELP &amp; CONTACT         ABOUT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2FB855-C42F-444E-BD81-2D4C5D005BE1}"/>
              </a:ext>
            </a:extLst>
          </p:cNvPr>
          <p:cNvSpPr/>
          <p:nvPr/>
        </p:nvSpPr>
        <p:spPr>
          <a:xfrm>
            <a:off x="10928103" y="484532"/>
            <a:ext cx="76424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hevron 14">
            <a:hlinkClick r:id="rId2" action="ppaction://hlinksldjump"/>
            <a:extLst>
              <a:ext uri="{FF2B5EF4-FFF2-40B4-BE49-F238E27FC236}">
                <a16:creationId xmlns:a16="http://schemas.microsoft.com/office/drawing/2014/main" id="{6D287214-9A2B-457E-AA2D-44558068B021}"/>
              </a:ext>
            </a:extLst>
          </p:cNvPr>
          <p:cNvSpPr/>
          <p:nvPr/>
        </p:nvSpPr>
        <p:spPr>
          <a:xfrm>
            <a:off x="11558824" y="3670281"/>
            <a:ext cx="319596" cy="227016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hlinkClick r:id="rId3" action="ppaction://hlinksldjump"/>
            <a:extLst>
              <a:ext uri="{FF2B5EF4-FFF2-40B4-BE49-F238E27FC236}">
                <a16:creationId xmlns:a16="http://schemas.microsoft.com/office/drawing/2014/main" id="{C47807FB-2C93-4091-9FC7-8A9C65A3D97F}"/>
              </a:ext>
            </a:extLst>
          </p:cNvPr>
          <p:cNvSpPr/>
          <p:nvPr/>
        </p:nvSpPr>
        <p:spPr>
          <a:xfrm flipH="1" flipV="1">
            <a:off x="313580" y="3670281"/>
            <a:ext cx="319596" cy="227016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hlinkClick r:id="rId4" action="ppaction://hlinksldjump"/>
            <a:extLst>
              <a:ext uri="{FF2B5EF4-FFF2-40B4-BE49-F238E27FC236}">
                <a16:creationId xmlns:a16="http://schemas.microsoft.com/office/drawing/2014/main" id="{6F4AFAC5-A9A6-4917-8017-1B7955639346}"/>
              </a:ext>
            </a:extLst>
          </p:cNvPr>
          <p:cNvSpPr/>
          <p:nvPr/>
        </p:nvSpPr>
        <p:spPr>
          <a:xfrm>
            <a:off x="1936094" y="1952452"/>
            <a:ext cx="2627791" cy="1127464"/>
          </a:xfrm>
          <a:prstGeom prst="roundRect">
            <a:avLst>
              <a:gd name="adj" fmla="val 24541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oper Black" panose="0208090404030B020404" pitchFamily="18" charset="0"/>
                <a:cs typeface="Aharoni" panose="02010803020104030203" pitchFamily="2" charset="-79"/>
              </a:rPr>
              <a:t>Subject choice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38D613F-ABDA-47D7-A841-67C0D2C38729}"/>
              </a:ext>
            </a:extLst>
          </p:cNvPr>
          <p:cNvSpPr/>
          <p:nvPr/>
        </p:nvSpPr>
        <p:spPr>
          <a:xfrm>
            <a:off x="4868685" y="1952452"/>
            <a:ext cx="2627791" cy="1127464"/>
          </a:xfrm>
          <a:prstGeom prst="roundRect">
            <a:avLst>
              <a:gd name="adj" fmla="val 24541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------------------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614E6C8-2FBB-420D-B0B9-F9664F25D9B5}"/>
              </a:ext>
            </a:extLst>
          </p:cNvPr>
          <p:cNvSpPr/>
          <p:nvPr/>
        </p:nvSpPr>
        <p:spPr>
          <a:xfrm>
            <a:off x="7801276" y="1933749"/>
            <a:ext cx="2627791" cy="1127464"/>
          </a:xfrm>
          <a:prstGeom prst="roundRect">
            <a:avLst>
              <a:gd name="adj" fmla="val 24541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------------------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ECB73B7-D2E4-4EC9-941B-4EB59CB3F498}"/>
              </a:ext>
            </a:extLst>
          </p:cNvPr>
          <p:cNvSpPr/>
          <p:nvPr/>
        </p:nvSpPr>
        <p:spPr>
          <a:xfrm>
            <a:off x="7801276" y="3749362"/>
            <a:ext cx="2627791" cy="1127464"/>
          </a:xfrm>
          <a:prstGeom prst="roundRect">
            <a:avLst>
              <a:gd name="adj" fmla="val 24541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------------------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845FF14-83B2-4B36-8F63-1FFF579EDAF3}"/>
              </a:ext>
            </a:extLst>
          </p:cNvPr>
          <p:cNvSpPr/>
          <p:nvPr/>
        </p:nvSpPr>
        <p:spPr>
          <a:xfrm>
            <a:off x="4868685" y="3796787"/>
            <a:ext cx="2627791" cy="1127464"/>
          </a:xfrm>
          <a:prstGeom prst="roundRect">
            <a:avLst>
              <a:gd name="adj" fmla="val 24541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------------------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D57C1E3-B17F-40FB-A489-B1874316BB1A}"/>
              </a:ext>
            </a:extLst>
          </p:cNvPr>
          <p:cNvSpPr/>
          <p:nvPr/>
        </p:nvSpPr>
        <p:spPr>
          <a:xfrm>
            <a:off x="1936093" y="3796787"/>
            <a:ext cx="2627791" cy="1127464"/>
          </a:xfrm>
          <a:prstGeom prst="roundRect">
            <a:avLst>
              <a:gd name="adj" fmla="val 24541"/>
            </a:avLst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------------------</a:t>
            </a:r>
          </a:p>
        </p:txBody>
      </p:sp>
      <p:sp>
        <p:nvSpPr>
          <p:cNvPr id="23" name="Rectangle 22">
            <a:hlinkClick r:id="rId5" action="ppaction://hlinksldjump"/>
            <a:extLst>
              <a:ext uri="{FF2B5EF4-FFF2-40B4-BE49-F238E27FC236}">
                <a16:creationId xmlns:a16="http://schemas.microsoft.com/office/drawing/2014/main" id="{C2809536-D483-4C56-AB2E-8A90398F3B9F}"/>
              </a:ext>
            </a:extLst>
          </p:cNvPr>
          <p:cNvSpPr/>
          <p:nvPr/>
        </p:nvSpPr>
        <p:spPr>
          <a:xfrm>
            <a:off x="6798565" y="0"/>
            <a:ext cx="1362052" cy="5781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2AE274AB-E9CD-4CA6-9F12-57A3A30A6AD4}"/>
              </a:ext>
            </a:extLst>
          </p:cNvPr>
          <p:cNvSpPr/>
          <p:nvPr/>
        </p:nvSpPr>
        <p:spPr>
          <a:xfrm>
            <a:off x="5476867" y="33262"/>
            <a:ext cx="1362052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2" action="ppaction://hlinksldjump"/>
            <a:extLst>
              <a:ext uri="{FF2B5EF4-FFF2-40B4-BE49-F238E27FC236}">
                <a16:creationId xmlns:a16="http://schemas.microsoft.com/office/drawing/2014/main" id="{1C66E428-1225-46AA-AB5A-1A6A6A4F8ECA}"/>
              </a:ext>
            </a:extLst>
          </p:cNvPr>
          <p:cNvSpPr/>
          <p:nvPr/>
        </p:nvSpPr>
        <p:spPr>
          <a:xfrm>
            <a:off x="8338900" y="43287"/>
            <a:ext cx="2205804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33BFC-03C1-4EAE-A334-B1E94E882D9F}"/>
              </a:ext>
            </a:extLst>
          </p:cNvPr>
          <p:cNvGrpSpPr/>
          <p:nvPr/>
        </p:nvGrpSpPr>
        <p:grpSpPr>
          <a:xfrm>
            <a:off x="304570" y="883010"/>
            <a:ext cx="1479124" cy="2525697"/>
            <a:chOff x="4003711" y="-475414"/>
            <a:chExt cx="3788102" cy="548948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FC7C0B-E4FC-40C5-85D7-E6B3CA2FE1D2}"/>
                </a:ext>
              </a:extLst>
            </p:cNvPr>
            <p:cNvGrpSpPr/>
            <p:nvPr/>
          </p:nvGrpSpPr>
          <p:grpSpPr>
            <a:xfrm>
              <a:off x="4003711" y="-475414"/>
              <a:ext cx="3788102" cy="5489485"/>
              <a:chOff x="8089103" y="976584"/>
              <a:chExt cx="3788102" cy="5489485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0635012-1BC2-4364-AE68-BBF7720DE782}"/>
                  </a:ext>
                </a:extLst>
              </p:cNvPr>
              <p:cNvSpPr/>
              <p:nvPr/>
            </p:nvSpPr>
            <p:spPr>
              <a:xfrm>
                <a:off x="9792879" y="1367588"/>
                <a:ext cx="204779" cy="46123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7CCBAC4-308A-41EA-AD02-7E5F83479949}"/>
                  </a:ext>
                </a:extLst>
              </p:cNvPr>
              <p:cNvSpPr/>
              <p:nvPr/>
            </p:nvSpPr>
            <p:spPr>
              <a:xfrm>
                <a:off x="10041170" y="1367588"/>
                <a:ext cx="204779" cy="46123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BF52E22-8144-46B2-A437-A12E9AF5FC77}"/>
                  </a:ext>
                </a:extLst>
              </p:cNvPr>
              <p:cNvGrpSpPr/>
              <p:nvPr/>
            </p:nvGrpSpPr>
            <p:grpSpPr>
              <a:xfrm>
                <a:off x="8089103" y="1633924"/>
                <a:ext cx="3788102" cy="4832145"/>
                <a:chOff x="8205125" y="1671153"/>
                <a:chExt cx="3788102" cy="4832145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9E4E95C3-28DF-46BB-9C82-A3A42B961860}"/>
                    </a:ext>
                  </a:extLst>
                </p:cNvPr>
                <p:cNvGrpSpPr/>
                <p:nvPr/>
              </p:nvGrpSpPr>
              <p:grpSpPr>
                <a:xfrm>
                  <a:off x="8205125" y="1671153"/>
                  <a:ext cx="3788102" cy="4582594"/>
                  <a:chOff x="7653162" y="528168"/>
                  <a:chExt cx="4331629" cy="6005275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A8D474EF-2A50-4A58-80FF-5FEF82FE96C9}"/>
                      </a:ext>
                    </a:extLst>
                  </p:cNvPr>
                  <p:cNvGrpSpPr/>
                  <p:nvPr/>
                </p:nvGrpSpPr>
                <p:grpSpPr>
                  <a:xfrm>
                    <a:off x="7653162" y="528168"/>
                    <a:ext cx="4331629" cy="3401611"/>
                    <a:chOff x="7688497" y="1672125"/>
                    <a:chExt cx="4331629" cy="3401611"/>
                  </a:xfrm>
                </p:grpSpPr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FAF45459-401A-420D-B9DE-4AE687C9CD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8497" y="1672125"/>
                      <a:ext cx="4331629" cy="3401611"/>
                      <a:chOff x="7501398" y="2443282"/>
                      <a:chExt cx="4331629" cy="3401611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DCD1FEB0-A791-4839-B6B1-A5E034CF57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76689" y="2531710"/>
                        <a:ext cx="1656338" cy="3284432"/>
                        <a:chOff x="2278029" y="3000412"/>
                        <a:chExt cx="1656338" cy="3284432"/>
                      </a:xfrm>
                    </p:grpSpPr>
                    <p:sp>
                      <p:nvSpPr>
                        <p:cNvPr id="74" name="Rectangle 73">
                          <a:extLst>
                            <a:ext uri="{FF2B5EF4-FFF2-40B4-BE49-F238E27FC236}">
                              <a16:creationId xmlns:a16="http://schemas.microsoft.com/office/drawing/2014/main" id="{23460FAD-090E-4D92-B1DB-1E3365F866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913131">
                          <a:off x="2801190" y="3357251"/>
                          <a:ext cx="462827" cy="1500502"/>
                        </a:xfrm>
                        <a:prstGeom prst="rect">
                          <a:avLst/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5" name="Oval 74">
                          <a:extLst>
                            <a:ext uri="{FF2B5EF4-FFF2-40B4-BE49-F238E27FC236}">
                              <a16:creationId xmlns:a16="http://schemas.microsoft.com/office/drawing/2014/main" id="{3D343F3D-40ED-4806-8D7B-46DA79AC1B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78029" y="3000412"/>
                          <a:ext cx="903278" cy="882608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6" name="Oval 75">
                          <a:extLst>
                            <a:ext uri="{FF2B5EF4-FFF2-40B4-BE49-F238E27FC236}">
                              <a16:creationId xmlns:a16="http://schemas.microsoft.com/office/drawing/2014/main" id="{E1D69C03-7956-4490-887E-DA2F486FDF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9893" y="4378734"/>
                          <a:ext cx="680973" cy="717346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7" name="Rectangle: Top Corners Rounded 76">
                          <a:extLst>
                            <a:ext uri="{FF2B5EF4-FFF2-40B4-BE49-F238E27FC236}">
                              <a16:creationId xmlns:a16="http://schemas.microsoft.com/office/drawing/2014/main" id="{5F04D575-33A7-4DFA-86AD-9B97B084F3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2819060" y="4593873"/>
                          <a:ext cx="1115307" cy="1354170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3">
                            <a:shade val="50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8" name="Rectangle: Rounded Corners 77">
                          <a:extLst>
                            <a:ext uri="{FF2B5EF4-FFF2-40B4-BE49-F238E27FC236}">
                              <a16:creationId xmlns:a16="http://schemas.microsoft.com/office/drawing/2014/main" id="{5448A434-941F-4E54-A530-6BBAEF83BF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53749" y="5809314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9" name="Rectangle: Rounded Corners 78">
                          <a:extLst>
                            <a:ext uri="{FF2B5EF4-FFF2-40B4-BE49-F238E27FC236}">
                              <a16:creationId xmlns:a16="http://schemas.microsoft.com/office/drawing/2014/main" id="{484AF8B1-6173-4264-9A25-48C86E6B80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35886" y="5783642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0" name="Rectangle: Rounded Corners 79">
                          <a:extLst>
                            <a:ext uri="{FF2B5EF4-FFF2-40B4-BE49-F238E27FC236}">
                              <a16:creationId xmlns:a16="http://schemas.microsoft.com/office/drawing/2014/main" id="{0F5352B1-6742-43D2-AC00-C2730D45C7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95146" y="5786366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5" name="Group 64">
                        <a:extLst>
                          <a:ext uri="{FF2B5EF4-FFF2-40B4-BE49-F238E27FC236}">
                            <a16:creationId xmlns:a16="http://schemas.microsoft.com/office/drawing/2014/main" id="{01F72C18-4D9F-4AE7-BD28-B22F56A03D05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7501398" y="2560461"/>
                        <a:ext cx="1624425" cy="3284432"/>
                        <a:chOff x="2362451" y="3000412"/>
                        <a:chExt cx="1472606" cy="3284432"/>
                      </a:xfrm>
                    </p:grpSpPr>
                    <p:sp>
                      <p:nvSpPr>
                        <p:cNvPr id="67" name="Rectangle 66">
                          <a:extLst>
                            <a:ext uri="{FF2B5EF4-FFF2-40B4-BE49-F238E27FC236}">
                              <a16:creationId xmlns:a16="http://schemas.microsoft.com/office/drawing/2014/main" id="{90336AA4-D30E-4972-B6F1-732CBDDEB5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913131">
                          <a:off x="2801190" y="3357251"/>
                          <a:ext cx="462827" cy="1500502"/>
                        </a:xfrm>
                        <a:prstGeom prst="rect">
                          <a:avLst/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68" name="Oval 67">
                          <a:extLst>
                            <a:ext uri="{FF2B5EF4-FFF2-40B4-BE49-F238E27FC236}">
                              <a16:creationId xmlns:a16="http://schemas.microsoft.com/office/drawing/2014/main" id="{A06D9190-F898-40F3-A289-4C7BA0818D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62451" y="3000412"/>
                          <a:ext cx="818857" cy="882608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69" name="Oval 68">
                          <a:extLst>
                            <a:ext uri="{FF2B5EF4-FFF2-40B4-BE49-F238E27FC236}">
                              <a16:creationId xmlns:a16="http://schemas.microsoft.com/office/drawing/2014/main" id="{43935110-C6CC-4B91-8745-E11D0F285E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9893" y="4378734"/>
                          <a:ext cx="680973" cy="717346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0" name="Rectangle: Top Corners Rounded 69">
                          <a:extLst>
                            <a:ext uri="{FF2B5EF4-FFF2-40B4-BE49-F238E27FC236}">
                              <a16:creationId xmlns:a16="http://schemas.microsoft.com/office/drawing/2014/main" id="{A10E3F87-8BF6-4284-A756-FBE0D1D386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2819060" y="4593873"/>
                          <a:ext cx="1015997" cy="1354170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3">
                            <a:shade val="50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1" name="Rectangle: Rounded Corners 70">
                          <a:extLst>
                            <a:ext uri="{FF2B5EF4-FFF2-40B4-BE49-F238E27FC236}">
                              <a16:creationId xmlns:a16="http://schemas.microsoft.com/office/drawing/2014/main" id="{02FFDFEA-6E12-4AE2-8309-3CB289A40D5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53749" y="5809314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2" name="Rectangle: Rounded Corners 71">
                          <a:extLst>
                            <a:ext uri="{FF2B5EF4-FFF2-40B4-BE49-F238E27FC236}">
                              <a16:creationId xmlns:a16="http://schemas.microsoft.com/office/drawing/2014/main" id="{71E637F2-6B1C-47DE-A3E0-FFD3255E60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35886" y="5783642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3" name="Rectangle: Rounded Corners 72">
                          <a:extLst>
                            <a:ext uri="{FF2B5EF4-FFF2-40B4-BE49-F238E27FC236}">
                              <a16:creationId xmlns:a16="http://schemas.microsoft.com/office/drawing/2014/main" id="{0B8DB690-0257-4C02-A2D3-6384916D49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95146" y="5786366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66" name="Rectangle: Top Corners Snipped 65">
                        <a:extLst>
                          <a:ext uri="{FF2B5EF4-FFF2-40B4-BE49-F238E27FC236}">
                            <a16:creationId xmlns:a16="http://schemas.microsoft.com/office/drawing/2014/main" id="{5FB290B9-77C0-41F3-9E0F-989F92D2F54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708417" y="2443282"/>
                        <a:ext cx="1898726" cy="1703216"/>
                      </a:xfrm>
                      <a:prstGeom prst="snip2SameRect">
                        <a:avLst>
                          <a:gd name="adj1" fmla="val 26020"/>
                          <a:gd name="adj2" fmla="val 0"/>
                        </a:avLst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51" name="Freeform: Shape 50">
                      <a:extLst>
                        <a:ext uri="{FF2B5EF4-FFF2-40B4-BE49-F238E27FC236}">
                          <a16:creationId xmlns:a16="http://schemas.microsoft.com/office/drawing/2014/main" id="{7C08261E-2A55-437C-96AE-15AC4868F5B9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32097" y="3473504"/>
                      <a:ext cx="746136" cy="683581"/>
                    </a:xfrm>
                    <a:custGeom>
                      <a:avLst/>
                      <a:gdLst>
                        <a:gd name="connsiteX0" fmla="*/ 0 w 639193"/>
                        <a:gd name="connsiteY0" fmla="*/ 0 h 683581"/>
                        <a:gd name="connsiteX1" fmla="*/ 639193 w 639193"/>
                        <a:gd name="connsiteY1" fmla="*/ 8878 h 683581"/>
                        <a:gd name="connsiteX2" fmla="*/ 639193 w 639193"/>
                        <a:gd name="connsiteY2" fmla="*/ 683581 h 683581"/>
                        <a:gd name="connsiteX3" fmla="*/ 461639 w 639193"/>
                        <a:gd name="connsiteY3" fmla="*/ 221942 h 683581"/>
                        <a:gd name="connsiteX4" fmla="*/ 0 w 639193"/>
                        <a:gd name="connsiteY4" fmla="*/ 0 h 683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9193" h="683581">
                          <a:moveTo>
                            <a:pt x="0" y="0"/>
                          </a:moveTo>
                          <a:lnTo>
                            <a:pt x="639193" y="8878"/>
                          </a:lnTo>
                          <a:lnTo>
                            <a:pt x="639193" y="683581"/>
                          </a:lnTo>
                          <a:lnTo>
                            <a:pt x="461639" y="2219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2" name="Freeform: Shape 51">
                      <a:extLst>
                        <a:ext uri="{FF2B5EF4-FFF2-40B4-BE49-F238E27FC236}">
                          <a16:creationId xmlns:a16="http://schemas.microsoft.com/office/drawing/2014/main" id="{3767C883-8BFC-4FEA-B0D9-2B54A1544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9417" y="3474929"/>
                      <a:ext cx="639193" cy="683581"/>
                    </a:xfrm>
                    <a:custGeom>
                      <a:avLst/>
                      <a:gdLst>
                        <a:gd name="connsiteX0" fmla="*/ 0 w 639193"/>
                        <a:gd name="connsiteY0" fmla="*/ 0 h 683581"/>
                        <a:gd name="connsiteX1" fmla="*/ 639193 w 639193"/>
                        <a:gd name="connsiteY1" fmla="*/ 8878 h 683581"/>
                        <a:gd name="connsiteX2" fmla="*/ 639193 w 639193"/>
                        <a:gd name="connsiteY2" fmla="*/ 683581 h 683581"/>
                        <a:gd name="connsiteX3" fmla="*/ 461639 w 639193"/>
                        <a:gd name="connsiteY3" fmla="*/ 221942 h 683581"/>
                        <a:gd name="connsiteX4" fmla="*/ 0 w 639193"/>
                        <a:gd name="connsiteY4" fmla="*/ 0 h 683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9193" h="683581">
                          <a:moveTo>
                            <a:pt x="0" y="0"/>
                          </a:moveTo>
                          <a:lnTo>
                            <a:pt x="639193" y="8878"/>
                          </a:lnTo>
                          <a:lnTo>
                            <a:pt x="639193" y="683581"/>
                          </a:lnTo>
                          <a:lnTo>
                            <a:pt x="461639" y="2219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63CAB852-4A90-4BB8-B81E-EA99E2396A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00515" y="3373934"/>
                      <a:ext cx="856638" cy="690431"/>
                      <a:chOff x="9284039" y="4031098"/>
                      <a:chExt cx="1845560" cy="2069422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D644F3BA-A644-455E-A84B-D16827DD80B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84039" y="4031098"/>
                        <a:ext cx="1845560" cy="2069422"/>
                        <a:chOff x="1498451" y="3951985"/>
                        <a:chExt cx="1845560" cy="2069422"/>
                      </a:xfrm>
                    </p:grpSpPr>
                    <p:sp>
                      <p:nvSpPr>
                        <p:cNvPr id="58" name="Rectangle: Top Corners Snipped 57">
                          <a:extLst>
                            <a:ext uri="{FF2B5EF4-FFF2-40B4-BE49-F238E27FC236}">
                              <a16:creationId xmlns:a16="http://schemas.microsoft.com/office/drawing/2014/main" id="{AEC854C5-0B81-4548-9028-E8F51E2768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1" y="5596473"/>
                          <a:ext cx="1792032" cy="424934"/>
                        </a:xfrm>
                        <a:prstGeom prst="snip2SameRect">
                          <a:avLst>
                            <a:gd name="adj1" fmla="val 50000"/>
                            <a:gd name="adj2" fmla="val 0"/>
                          </a:avLst>
                        </a:prstGeom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59" name="Group 58">
                          <a:extLst>
                            <a:ext uri="{FF2B5EF4-FFF2-40B4-BE49-F238E27FC236}">
                              <a16:creationId xmlns:a16="http://schemas.microsoft.com/office/drawing/2014/main" id="{8838939B-6FBF-47C4-B8C0-A7DD0EEBB3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45666" y="3951985"/>
                          <a:ext cx="1798345" cy="1663966"/>
                          <a:chOff x="1545666" y="3951985"/>
                          <a:chExt cx="1798345" cy="1663966"/>
                        </a:xfrm>
                      </p:grpSpPr>
                      <p:sp>
                        <p:nvSpPr>
                          <p:cNvPr id="60" name="Rectangle: Top Corners Snipped 59">
                            <a:extLst>
                              <a:ext uri="{FF2B5EF4-FFF2-40B4-BE49-F238E27FC236}">
                                <a16:creationId xmlns:a16="http://schemas.microsoft.com/office/drawing/2014/main" id="{FD6ECF50-8AFB-4F2F-9365-47829EA9AE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51979" y="4766083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61" name="Rectangle: Top Corners Snipped 60">
                            <a:extLst>
                              <a:ext uri="{FF2B5EF4-FFF2-40B4-BE49-F238E27FC236}">
                                <a16:creationId xmlns:a16="http://schemas.microsoft.com/office/drawing/2014/main" id="{CE24C6B5-8A50-4BF7-ACC6-961176D4157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1551979" y="5191017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62" name="Rectangle: Top Corners Snipped 61">
                            <a:extLst>
                              <a:ext uri="{FF2B5EF4-FFF2-40B4-BE49-F238E27FC236}">
                                <a16:creationId xmlns:a16="http://schemas.microsoft.com/office/drawing/2014/main" id="{950AAC3D-9CEC-479E-992D-BA29DAE78B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45666" y="3951985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63" name="Rectangle: Top Corners Snipped 62">
                            <a:extLst>
                              <a:ext uri="{FF2B5EF4-FFF2-40B4-BE49-F238E27FC236}">
                                <a16:creationId xmlns:a16="http://schemas.microsoft.com/office/drawing/2014/main" id="{54F58271-8EEF-490C-AB13-519AEF4975F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1545666" y="4376919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56" name="Straight Connector 55">
                        <a:extLst>
                          <a:ext uri="{FF2B5EF4-FFF2-40B4-BE49-F238E27FC236}">
                            <a16:creationId xmlns:a16="http://schemas.microsoft.com/office/drawing/2014/main" id="{45B126D1-F209-4081-B4F7-C437C176CB0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31254" y="4456032"/>
                        <a:ext cx="1774915" cy="3999"/>
                      </a:xfrm>
                      <a:prstGeom prst="line">
                        <a:avLst/>
                      </a:prstGeom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4" name="Rectangle: Top Corners Rounded 53">
                      <a:extLst>
                        <a:ext uri="{FF2B5EF4-FFF2-40B4-BE49-F238E27FC236}">
                          <a16:creationId xmlns:a16="http://schemas.microsoft.com/office/drawing/2014/main" id="{B077EF81-76D6-4549-8EE7-41736C18FA3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111409" y="4049034"/>
                      <a:ext cx="1496526" cy="801947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9B5B7923-06EC-4B5B-81E1-7D4AADE9E06C}"/>
                      </a:ext>
                    </a:extLst>
                  </p:cNvPr>
                  <p:cNvGrpSpPr/>
                  <p:nvPr/>
                </p:nvGrpSpPr>
                <p:grpSpPr>
                  <a:xfrm>
                    <a:off x="8895926" y="3294781"/>
                    <a:ext cx="885150" cy="3227393"/>
                    <a:chOff x="78951" y="2557139"/>
                    <a:chExt cx="1297748" cy="4489702"/>
                  </a:xfrm>
                </p:grpSpPr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2AE42C7B-B6F8-4038-8FBF-98C50DD74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129" y="2557139"/>
                      <a:ext cx="888421" cy="917790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5F1554AF-D1BC-4010-B337-31F92159E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06" y="3178452"/>
                      <a:ext cx="544669" cy="1391003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Rectangle: Top Corners Snipped 47">
                      <a:extLst>
                        <a:ext uri="{FF2B5EF4-FFF2-40B4-BE49-F238E27FC236}">
                          <a16:creationId xmlns:a16="http://schemas.microsoft.com/office/drawing/2014/main" id="{267F0DA3-97C6-4402-A66B-866E8466C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1" y="4758298"/>
                      <a:ext cx="1297748" cy="2288543"/>
                    </a:xfrm>
                    <a:prstGeom prst="snip2SameRect">
                      <a:avLst>
                        <a:gd name="adj1" fmla="val 28981"/>
                        <a:gd name="adj2" fmla="val 0"/>
                      </a:avLst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ABBD918A-6312-4F70-8055-1CB960797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897" y="4266935"/>
                      <a:ext cx="645856" cy="662542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CA7EA833-2C31-43D9-86E3-56D5288C8E7D}"/>
                      </a:ext>
                    </a:extLst>
                  </p:cNvPr>
                  <p:cNvGrpSpPr/>
                  <p:nvPr/>
                </p:nvGrpSpPr>
                <p:grpSpPr>
                  <a:xfrm>
                    <a:off x="9909107" y="3306050"/>
                    <a:ext cx="885150" cy="3227393"/>
                    <a:chOff x="78951" y="2557139"/>
                    <a:chExt cx="1297748" cy="4489702"/>
                  </a:xfrm>
                </p:grpSpPr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62FF4323-F734-4117-9F06-4C776D69E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129" y="2557139"/>
                      <a:ext cx="888421" cy="917790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20019BC3-434D-4E18-9ECB-C8CF70D69F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06" y="3178452"/>
                      <a:ext cx="544669" cy="1391003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Rectangle: Top Corners Snipped 43">
                      <a:extLst>
                        <a:ext uri="{FF2B5EF4-FFF2-40B4-BE49-F238E27FC236}">
                          <a16:creationId xmlns:a16="http://schemas.microsoft.com/office/drawing/2014/main" id="{37917FEB-E11C-440E-A9F6-F75EA3DA5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1" y="4758298"/>
                      <a:ext cx="1297748" cy="2288543"/>
                    </a:xfrm>
                    <a:prstGeom prst="snip2SameRect">
                      <a:avLst>
                        <a:gd name="adj1" fmla="val 28981"/>
                        <a:gd name="adj2" fmla="val 0"/>
                      </a:avLst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0B4FB1C2-0F83-415E-8993-8677029C52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897" y="4266935"/>
                      <a:ext cx="645856" cy="662542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556DF72-1E84-473D-AA5D-3FF1CEB7DCE8}"/>
                    </a:ext>
                  </a:extLst>
                </p:cNvPr>
                <p:cNvSpPr/>
                <p:nvPr/>
              </p:nvSpPr>
              <p:spPr>
                <a:xfrm rot="10800000">
                  <a:off x="10090926" y="5813903"/>
                  <a:ext cx="1125851" cy="685248"/>
                </a:xfrm>
                <a:custGeom>
                  <a:avLst/>
                  <a:gdLst>
                    <a:gd name="connsiteX0" fmla="*/ 795 w 1179306"/>
                    <a:gd name="connsiteY0" fmla="*/ 0 h 556047"/>
                    <a:gd name="connsiteX1" fmla="*/ 1178511 w 1179306"/>
                    <a:gd name="connsiteY1" fmla="*/ 0 h 556047"/>
                    <a:gd name="connsiteX2" fmla="*/ 1179306 w 1179306"/>
                    <a:gd name="connsiteY2" fmla="*/ 7340 h 556047"/>
                    <a:gd name="connsiteX3" fmla="*/ 589653 w 1179306"/>
                    <a:gd name="connsiteY3" fmla="*/ 556047 h 556047"/>
                    <a:gd name="connsiteX4" fmla="*/ 0 w 1179306"/>
                    <a:gd name="connsiteY4" fmla="*/ 7340 h 55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9306" h="556047">
                      <a:moveTo>
                        <a:pt x="795" y="0"/>
                      </a:moveTo>
                      <a:lnTo>
                        <a:pt x="1178511" y="0"/>
                      </a:lnTo>
                      <a:lnTo>
                        <a:pt x="1179306" y="7340"/>
                      </a:lnTo>
                      <a:cubicBezTo>
                        <a:pt x="1179306" y="310383"/>
                        <a:pt x="915309" y="556047"/>
                        <a:pt x="589653" y="556047"/>
                      </a:cubicBezTo>
                      <a:cubicBezTo>
                        <a:pt x="263997" y="556047"/>
                        <a:pt x="0" y="310383"/>
                        <a:pt x="0" y="734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90BFD4C-7CEB-453E-A27B-3A50E92E5084}"/>
                    </a:ext>
                  </a:extLst>
                </p:cNvPr>
                <p:cNvSpPr/>
                <p:nvPr/>
              </p:nvSpPr>
              <p:spPr>
                <a:xfrm rot="10800000">
                  <a:off x="9016344" y="5818050"/>
                  <a:ext cx="1125851" cy="685248"/>
                </a:xfrm>
                <a:custGeom>
                  <a:avLst/>
                  <a:gdLst>
                    <a:gd name="connsiteX0" fmla="*/ 795 w 1179306"/>
                    <a:gd name="connsiteY0" fmla="*/ 0 h 556047"/>
                    <a:gd name="connsiteX1" fmla="*/ 1178511 w 1179306"/>
                    <a:gd name="connsiteY1" fmla="*/ 0 h 556047"/>
                    <a:gd name="connsiteX2" fmla="*/ 1179306 w 1179306"/>
                    <a:gd name="connsiteY2" fmla="*/ 7340 h 556047"/>
                    <a:gd name="connsiteX3" fmla="*/ 589653 w 1179306"/>
                    <a:gd name="connsiteY3" fmla="*/ 556047 h 556047"/>
                    <a:gd name="connsiteX4" fmla="*/ 0 w 1179306"/>
                    <a:gd name="connsiteY4" fmla="*/ 7340 h 55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9306" h="556047">
                      <a:moveTo>
                        <a:pt x="795" y="0"/>
                      </a:moveTo>
                      <a:lnTo>
                        <a:pt x="1178511" y="0"/>
                      </a:lnTo>
                      <a:lnTo>
                        <a:pt x="1179306" y="7340"/>
                      </a:lnTo>
                      <a:cubicBezTo>
                        <a:pt x="1179306" y="310383"/>
                        <a:pt x="915309" y="556047"/>
                        <a:pt x="589653" y="556047"/>
                      </a:cubicBezTo>
                      <a:cubicBezTo>
                        <a:pt x="263997" y="556047"/>
                        <a:pt x="0" y="310383"/>
                        <a:pt x="0" y="734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ectangle: Top Corners One Rounded and One Snipped 32">
                <a:extLst>
                  <a:ext uri="{FF2B5EF4-FFF2-40B4-BE49-F238E27FC236}">
                    <a16:creationId xmlns:a16="http://schemas.microsoft.com/office/drawing/2014/main" id="{6EC6D3F5-B617-4BD3-B484-350365EF7DB3}"/>
                  </a:ext>
                </a:extLst>
              </p:cNvPr>
              <p:cNvSpPr/>
              <p:nvPr/>
            </p:nvSpPr>
            <p:spPr>
              <a:xfrm>
                <a:off x="9337901" y="976584"/>
                <a:ext cx="1295802" cy="434171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: Top Corners Snipped 33">
                <a:extLst>
                  <a:ext uri="{FF2B5EF4-FFF2-40B4-BE49-F238E27FC236}">
                    <a16:creationId xmlns:a16="http://schemas.microsoft.com/office/drawing/2014/main" id="{213721EA-0D62-4504-82E0-B997BC9B6F1A}"/>
                  </a:ext>
                </a:extLst>
              </p:cNvPr>
              <p:cNvSpPr/>
              <p:nvPr/>
            </p:nvSpPr>
            <p:spPr>
              <a:xfrm>
                <a:off x="9585723" y="1005941"/>
                <a:ext cx="755432" cy="368157"/>
              </a:xfrm>
              <a:prstGeom prst="snip2SameRect">
                <a:avLst>
                  <a:gd name="adj1" fmla="val 36842"/>
                  <a:gd name="adj2" fmla="val 0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44728E8-4400-4E1A-88D0-B74F7C5E4ABF}"/>
                  </a:ext>
                </a:extLst>
              </p:cNvPr>
              <p:cNvSpPr/>
              <p:nvPr/>
            </p:nvSpPr>
            <p:spPr>
              <a:xfrm>
                <a:off x="9874008" y="1193295"/>
                <a:ext cx="103630" cy="13142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82637D-8CBB-40B8-A8AD-D37514087551}"/>
                </a:ext>
              </a:extLst>
            </p:cNvPr>
            <p:cNvSpPr txBox="1"/>
            <p:nvPr/>
          </p:nvSpPr>
          <p:spPr>
            <a:xfrm>
              <a:off x="5319419" y="-57289"/>
              <a:ext cx="1228891" cy="115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</a:t>
              </a:r>
              <a:r>
                <a:rPr lang="en-US" sz="105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SAC</a:t>
              </a:r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D8D241-E5B8-4BB6-9FC5-FE2791D2E231}"/>
              </a:ext>
            </a:extLst>
          </p:cNvPr>
          <p:cNvCxnSpPr>
            <a:cxnSpLocks/>
          </p:cNvCxnSpPr>
          <p:nvPr/>
        </p:nvCxnSpPr>
        <p:spPr>
          <a:xfrm>
            <a:off x="-456151" y="1930598"/>
            <a:ext cx="281320" cy="46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82F1576A-E8B5-4923-B893-9BE3BA5E9AB8}"/>
              </a:ext>
            </a:extLst>
          </p:cNvPr>
          <p:cNvSpPr/>
          <p:nvPr/>
        </p:nvSpPr>
        <p:spPr>
          <a:xfrm>
            <a:off x="6715954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29C3FCB-976F-4037-A781-1196B57444AD}"/>
              </a:ext>
            </a:extLst>
          </p:cNvPr>
          <p:cNvSpPr/>
          <p:nvPr/>
        </p:nvSpPr>
        <p:spPr>
          <a:xfrm>
            <a:off x="5419931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C85900F-55F1-4752-9234-2F0341B208C6}"/>
              </a:ext>
            </a:extLst>
          </p:cNvPr>
          <p:cNvSpPr/>
          <p:nvPr/>
        </p:nvSpPr>
        <p:spPr>
          <a:xfrm>
            <a:off x="5851978" y="6430154"/>
            <a:ext cx="177554" cy="2041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AAEB13C-2A4C-4C12-AB63-0111577EE67B}"/>
              </a:ext>
            </a:extLst>
          </p:cNvPr>
          <p:cNvSpPr/>
          <p:nvPr/>
        </p:nvSpPr>
        <p:spPr>
          <a:xfrm>
            <a:off x="6306179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A487A196-BA50-487A-9427-7E9C28E8499B}"/>
              </a:ext>
            </a:extLst>
          </p:cNvPr>
          <p:cNvSpPr/>
          <p:nvPr/>
        </p:nvSpPr>
        <p:spPr>
          <a:xfrm>
            <a:off x="10575763" y="35119"/>
            <a:ext cx="1468922" cy="49513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9D8F505-85F5-45D8-AC0D-45AD770D1078}"/>
              </a:ext>
            </a:extLst>
          </p:cNvPr>
          <p:cNvSpPr/>
          <p:nvPr/>
        </p:nvSpPr>
        <p:spPr>
          <a:xfrm>
            <a:off x="0" y="-9001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2DDBF2-0969-4261-918C-E49435246666}"/>
              </a:ext>
            </a:extLst>
          </p:cNvPr>
          <p:cNvSpPr txBox="1"/>
          <p:nvPr/>
        </p:nvSpPr>
        <p:spPr>
          <a:xfrm>
            <a:off x="106532" y="117051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1372D2-49F6-4B4E-9AFA-87DE6EE71C9A}"/>
              </a:ext>
            </a:extLst>
          </p:cNvPr>
          <p:cNvSpPr txBox="1"/>
          <p:nvPr/>
        </p:nvSpPr>
        <p:spPr>
          <a:xfrm>
            <a:off x="5421874" y="117051"/>
            <a:ext cx="658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          TOPICS          HELP &amp; CONTACT          ABOUT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B47E77D-3D6E-4C42-86B0-CD5518B19E8E}"/>
              </a:ext>
            </a:extLst>
          </p:cNvPr>
          <p:cNvSpPr/>
          <p:nvPr/>
        </p:nvSpPr>
        <p:spPr>
          <a:xfrm>
            <a:off x="6723023" y="484532"/>
            <a:ext cx="98666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hlinkClick r:id="rId3" action="ppaction://hlinksldjump"/>
            <a:extLst>
              <a:ext uri="{FF2B5EF4-FFF2-40B4-BE49-F238E27FC236}">
                <a16:creationId xmlns:a16="http://schemas.microsoft.com/office/drawing/2014/main" id="{867C7C73-D32B-4E40-B0C6-264C616ED07B}"/>
              </a:ext>
            </a:extLst>
          </p:cNvPr>
          <p:cNvSpPr/>
          <p:nvPr/>
        </p:nvSpPr>
        <p:spPr>
          <a:xfrm>
            <a:off x="5206867" y="24261"/>
            <a:ext cx="1380176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hlinkClick r:id="rId5" action="ppaction://hlinksldjump"/>
            <a:extLst>
              <a:ext uri="{FF2B5EF4-FFF2-40B4-BE49-F238E27FC236}">
                <a16:creationId xmlns:a16="http://schemas.microsoft.com/office/drawing/2014/main" id="{34B7F382-EDFD-4886-9639-A7959B722A08}"/>
              </a:ext>
            </a:extLst>
          </p:cNvPr>
          <p:cNvSpPr/>
          <p:nvPr/>
        </p:nvSpPr>
        <p:spPr>
          <a:xfrm>
            <a:off x="6581289" y="18274"/>
            <a:ext cx="1380176" cy="55491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hlinkClick r:id="rId2" action="ppaction://hlinksldjump"/>
            <a:extLst>
              <a:ext uri="{FF2B5EF4-FFF2-40B4-BE49-F238E27FC236}">
                <a16:creationId xmlns:a16="http://schemas.microsoft.com/office/drawing/2014/main" id="{1E993946-A699-4BAA-B2ED-8172417AE78A}"/>
              </a:ext>
            </a:extLst>
          </p:cNvPr>
          <p:cNvSpPr/>
          <p:nvPr/>
        </p:nvSpPr>
        <p:spPr>
          <a:xfrm>
            <a:off x="7943341" y="-6804"/>
            <a:ext cx="2275337" cy="57998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hlinkClick r:id="rId6" action="ppaction://hlinksldjump"/>
            <a:extLst>
              <a:ext uri="{FF2B5EF4-FFF2-40B4-BE49-F238E27FC236}">
                <a16:creationId xmlns:a16="http://schemas.microsoft.com/office/drawing/2014/main" id="{234AC37E-C3DF-4083-9FB9-355516A3A1F9}"/>
              </a:ext>
            </a:extLst>
          </p:cNvPr>
          <p:cNvSpPr/>
          <p:nvPr/>
        </p:nvSpPr>
        <p:spPr>
          <a:xfrm>
            <a:off x="10119711" y="9000"/>
            <a:ext cx="1973322" cy="554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4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E830F-FC27-4904-B9E4-2D7653DFE453}"/>
              </a:ext>
            </a:extLst>
          </p:cNvPr>
          <p:cNvSpPr txBox="1"/>
          <p:nvPr/>
        </p:nvSpPr>
        <p:spPr>
          <a:xfrm>
            <a:off x="5417762" y="126052"/>
            <a:ext cx="660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          TOPICS          HELP &amp; CONTACT          ABOUT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2FB855-C42F-444E-BD81-2D4C5D005BE1}"/>
              </a:ext>
            </a:extLst>
          </p:cNvPr>
          <p:cNvSpPr/>
          <p:nvPr/>
        </p:nvSpPr>
        <p:spPr>
          <a:xfrm>
            <a:off x="8220853" y="489832"/>
            <a:ext cx="192576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hevron 14">
            <a:hlinkClick r:id="rId2" action="ppaction://hlinksldjump"/>
            <a:extLst>
              <a:ext uri="{FF2B5EF4-FFF2-40B4-BE49-F238E27FC236}">
                <a16:creationId xmlns:a16="http://schemas.microsoft.com/office/drawing/2014/main" id="{6D287214-9A2B-457E-AA2D-44558068B021}"/>
              </a:ext>
            </a:extLst>
          </p:cNvPr>
          <p:cNvSpPr/>
          <p:nvPr/>
        </p:nvSpPr>
        <p:spPr>
          <a:xfrm>
            <a:off x="11558824" y="3670281"/>
            <a:ext cx="319596" cy="227016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7807FB-2C93-4091-9FC7-8A9C65A3D97F}"/>
              </a:ext>
            </a:extLst>
          </p:cNvPr>
          <p:cNvSpPr/>
          <p:nvPr/>
        </p:nvSpPr>
        <p:spPr>
          <a:xfrm flipH="1" flipV="1">
            <a:off x="313580" y="3670281"/>
            <a:ext cx="319596" cy="227016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9F52BA-11C4-4594-B8D7-2B848F0A1594}"/>
              </a:ext>
            </a:extLst>
          </p:cNvPr>
          <p:cNvSpPr/>
          <p:nvPr/>
        </p:nvSpPr>
        <p:spPr>
          <a:xfrm>
            <a:off x="1262110" y="1308820"/>
            <a:ext cx="4341180" cy="4722921"/>
          </a:xfrm>
          <a:prstGeom prst="round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Instructions: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the topics page, you can click onto any of the topics you would like to read on and get started!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203E33-D86A-4EA2-BD2B-8F21E5066752}"/>
              </a:ext>
            </a:extLst>
          </p:cNvPr>
          <p:cNvSpPr/>
          <p:nvPr/>
        </p:nvSpPr>
        <p:spPr>
          <a:xfrm>
            <a:off x="6588710" y="1308819"/>
            <a:ext cx="4341180" cy="4722921"/>
          </a:xfrm>
          <a:prstGeom prst="round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Contact: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 can contact us on forms, where you can give us your opinion/ suggestions. 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D50DFBEF-E063-422A-B4F1-F634DD0A2EB7}"/>
              </a:ext>
            </a:extLst>
          </p:cNvPr>
          <p:cNvSpPr/>
          <p:nvPr/>
        </p:nvSpPr>
        <p:spPr>
          <a:xfrm>
            <a:off x="5202754" y="33262"/>
            <a:ext cx="1362052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4" action="ppaction://hlinksldjump"/>
            <a:extLst>
              <a:ext uri="{FF2B5EF4-FFF2-40B4-BE49-F238E27FC236}">
                <a16:creationId xmlns:a16="http://schemas.microsoft.com/office/drawing/2014/main" id="{5D02900C-3763-4A90-9EE5-CCCFA76C3458}"/>
              </a:ext>
            </a:extLst>
          </p:cNvPr>
          <p:cNvSpPr/>
          <p:nvPr/>
        </p:nvSpPr>
        <p:spPr>
          <a:xfrm>
            <a:off x="6577176" y="27275"/>
            <a:ext cx="1362052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5" action="ppaction://hlinksldjump"/>
            <a:extLst>
              <a:ext uri="{FF2B5EF4-FFF2-40B4-BE49-F238E27FC236}">
                <a16:creationId xmlns:a16="http://schemas.microsoft.com/office/drawing/2014/main" id="{73B41670-300A-495E-8D97-70931D0A75BC}"/>
              </a:ext>
            </a:extLst>
          </p:cNvPr>
          <p:cNvSpPr/>
          <p:nvPr/>
        </p:nvSpPr>
        <p:spPr>
          <a:xfrm>
            <a:off x="7939228" y="0"/>
            <a:ext cx="2624162" cy="58218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D4D8B80-3D2B-47DF-B103-621CBE413903}"/>
              </a:ext>
            </a:extLst>
          </p:cNvPr>
          <p:cNvGrpSpPr/>
          <p:nvPr/>
        </p:nvGrpSpPr>
        <p:grpSpPr>
          <a:xfrm>
            <a:off x="5352240" y="3262226"/>
            <a:ext cx="1479124" cy="2525697"/>
            <a:chOff x="4003711" y="-475414"/>
            <a:chExt cx="3788102" cy="548948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06F6AED-AFC5-4B5E-A693-41A685CB06CD}"/>
                </a:ext>
              </a:extLst>
            </p:cNvPr>
            <p:cNvGrpSpPr/>
            <p:nvPr/>
          </p:nvGrpSpPr>
          <p:grpSpPr>
            <a:xfrm>
              <a:off x="4003711" y="-475414"/>
              <a:ext cx="3788102" cy="5489485"/>
              <a:chOff x="8089103" y="976584"/>
              <a:chExt cx="3788102" cy="548948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76F4378-6A84-40B8-A709-ABAF283A3B24}"/>
                  </a:ext>
                </a:extLst>
              </p:cNvPr>
              <p:cNvSpPr/>
              <p:nvPr/>
            </p:nvSpPr>
            <p:spPr>
              <a:xfrm>
                <a:off x="9792879" y="1367588"/>
                <a:ext cx="204779" cy="46123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5D0657D-C94F-4EBC-A326-4D92F21804E1}"/>
                  </a:ext>
                </a:extLst>
              </p:cNvPr>
              <p:cNvSpPr/>
              <p:nvPr/>
            </p:nvSpPr>
            <p:spPr>
              <a:xfrm>
                <a:off x="10041170" y="1367588"/>
                <a:ext cx="204779" cy="46123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2064A0A5-D9D4-4E8C-9EF5-36519BD1B785}"/>
                  </a:ext>
                </a:extLst>
              </p:cNvPr>
              <p:cNvGrpSpPr/>
              <p:nvPr/>
            </p:nvGrpSpPr>
            <p:grpSpPr>
              <a:xfrm>
                <a:off x="8089103" y="1633924"/>
                <a:ext cx="3788102" cy="4832145"/>
                <a:chOff x="8205125" y="1671153"/>
                <a:chExt cx="3788102" cy="4832145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22CA2CFA-5F93-41D0-8DC5-E656915F90C6}"/>
                    </a:ext>
                  </a:extLst>
                </p:cNvPr>
                <p:cNvGrpSpPr/>
                <p:nvPr/>
              </p:nvGrpSpPr>
              <p:grpSpPr>
                <a:xfrm>
                  <a:off x="8205125" y="1671153"/>
                  <a:ext cx="3788102" cy="4582594"/>
                  <a:chOff x="7653162" y="528168"/>
                  <a:chExt cx="4331629" cy="6005275"/>
                </a:xfrm>
              </p:grpSpPr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B2B0E100-D5E7-46E9-B235-88BF48095E2B}"/>
                      </a:ext>
                    </a:extLst>
                  </p:cNvPr>
                  <p:cNvGrpSpPr/>
                  <p:nvPr/>
                </p:nvGrpSpPr>
                <p:grpSpPr>
                  <a:xfrm>
                    <a:off x="7653162" y="528168"/>
                    <a:ext cx="4331629" cy="3401611"/>
                    <a:chOff x="7688497" y="1672125"/>
                    <a:chExt cx="4331629" cy="3401611"/>
                  </a:xfrm>
                </p:grpSpPr>
                <p:grpSp>
                  <p:nvGrpSpPr>
                    <p:cNvPr id="106" name="Group 105">
                      <a:extLst>
                        <a:ext uri="{FF2B5EF4-FFF2-40B4-BE49-F238E27FC236}">
                          <a16:creationId xmlns:a16="http://schemas.microsoft.com/office/drawing/2014/main" id="{D9DF43B3-C7B4-48ED-8C67-708D3D1286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688497" y="1672125"/>
                      <a:ext cx="4331629" cy="3401611"/>
                      <a:chOff x="7501398" y="2443282"/>
                      <a:chExt cx="4331629" cy="3401611"/>
                    </a:xfrm>
                  </p:grpSpPr>
                  <p:grpSp>
                    <p:nvGrpSpPr>
                      <p:cNvPr id="120" name="Group 119">
                        <a:extLst>
                          <a:ext uri="{FF2B5EF4-FFF2-40B4-BE49-F238E27FC236}">
                            <a16:creationId xmlns:a16="http://schemas.microsoft.com/office/drawing/2014/main" id="{BB0DA2F3-8C09-4DC7-B7FF-4C406E9299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176689" y="2531710"/>
                        <a:ext cx="1656338" cy="3284432"/>
                        <a:chOff x="2278029" y="3000412"/>
                        <a:chExt cx="1656338" cy="3284432"/>
                      </a:xfrm>
                    </p:grpSpPr>
                    <p:sp>
                      <p:nvSpPr>
                        <p:cNvPr id="130" name="Rectangle 129">
                          <a:extLst>
                            <a:ext uri="{FF2B5EF4-FFF2-40B4-BE49-F238E27FC236}">
                              <a16:creationId xmlns:a16="http://schemas.microsoft.com/office/drawing/2014/main" id="{807812B9-F2F2-494B-88A7-CC3BA5F147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913131">
                          <a:off x="2801190" y="3357251"/>
                          <a:ext cx="462827" cy="1500502"/>
                        </a:xfrm>
                        <a:prstGeom prst="rect">
                          <a:avLst/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31" name="Oval 130">
                          <a:extLst>
                            <a:ext uri="{FF2B5EF4-FFF2-40B4-BE49-F238E27FC236}">
                              <a16:creationId xmlns:a16="http://schemas.microsoft.com/office/drawing/2014/main" id="{4B855763-AD1A-43FA-BBCA-D27850A073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78029" y="3000412"/>
                          <a:ext cx="903278" cy="882608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32" name="Oval 131">
                          <a:extLst>
                            <a:ext uri="{FF2B5EF4-FFF2-40B4-BE49-F238E27FC236}">
                              <a16:creationId xmlns:a16="http://schemas.microsoft.com/office/drawing/2014/main" id="{A968D217-19A2-4A97-BAA8-57986797F9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9893" y="4378734"/>
                          <a:ext cx="680973" cy="717346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33" name="Rectangle: Top Corners Rounded 132">
                          <a:extLst>
                            <a:ext uri="{FF2B5EF4-FFF2-40B4-BE49-F238E27FC236}">
                              <a16:creationId xmlns:a16="http://schemas.microsoft.com/office/drawing/2014/main" id="{05330EDA-4CAF-4024-A4BE-8A71DAE0D3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2819060" y="4593873"/>
                          <a:ext cx="1115307" cy="1354170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3">
                            <a:shade val="50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34" name="Rectangle: Rounded Corners 133">
                          <a:extLst>
                            <a:ext uri="{FF2B5EF4-FFF2-40B4-BE49-F238E27FC236}">
                              <a16:creationId xmlns:a16="http://schemas.microsoft.com/office/drawing/2014/main" id="{8EDED694-826C-41BC-B2EE-00349075CA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53749" y="5809314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35" name="Rectangle: Rounded Corners 134">
                          <a:extLst>
                            <a:ext uri="{FF2B5EF4-FFF2-40B4-BE49-F238E27FC236}">
                              <a16:creationId xmlns:a16="http://schemas.microsoft.com/office/drawing/2014/main" id="{80BE88D5-02E0-4D12-ACC6-458940536F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35886" y="5783642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36" name="Rectangle: Rounded Corners 135">
                          <a:extLst>
                            <a:ext uri="{FF2B5EF4-FFF2-40B4-BE49-F238E27FC236}">
                              <a16:creationId xmlns:a16="http://schemas.microsoft.com/office/drawing/2014/main" id="{C845D547-7C75-437E-8FF9-865161B32E4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95146" y="5786366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21" name="Group 120">
                        <a:extLst>
                          <a:ext uri="{FF2B5EF4-FFF2-40B4-BE49-F238E27FC236}">
                            <a16:creationId xmlns:a16="http://schemas.microsoft.com/office/drawing/2014/main" id="{3FFACFF1-2679-44DE-AB60-99596E1465F2}"/>
                          </a:ext>
                        </a:extLst>
                      </p:cNvPr>
                      <p:cNvGrpSpPr/>
                      <p:nvPr/>
                    </p:nvGrpSpPr>
                    <p:grpSpPr>
                      <a:xfrm flipH="1">
                        <a:off x="7501398" y="2560461"/>
                        <a:ext cx="1624425" cy="3284432"/>
                        <a:chOff x="2362451" y="3000412"/>
                        <a:chExt cx="1472606" cy="3284432"/>
                      </a:xfrm>
                    </p:grpSpPr>
                    <p:sp>
                      <p:nvSpPr>
                        <p:cNvPr id="123" name="Rectangle 122">
                          <a:extLst>
                            <a:ext uri="{FF2B5EF4-FFF2-40B4-BE49-F238E27FC236}">
                              <a16:creationId xmlns:a16="http://schemas.microsoft.com/office/drawing/2014/main" id="{B426F89C-15A0-47FC-8DD9-49E77645AC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913131">
                          <a:off x="2801190" y="3357251"/>
                          <a:ext cx="462827" cy="1500502"/>
                        </a:xfrm>
                        <a:prstGeom prst="rect">
                          <a:avLst/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4" name="Oval 123">
                          <a:extLst>
                            <a:ext uri="{FF2B5EF4-FFF2-40B4-BE49-F238E27FC236}">
                              <a16:creationId xmlns:a16="http://schemas.microsoft.com/office/drawing/2014/main" id="{7AAAB480-ED9F-4DCA-B8E6-DC53A9C6BB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362451" y="3000412"/>
                          <a:ext cx="818857" cy="882608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5" name="Oval 124">
                          <a:extLst>
                            <a:ext uri="{FF2B5EF4-FFF2-40B4-BE49-F238E27FC236}">
                              <a16:creationId xmlns:a16="http://schemas.microsoft.com/office/drawing/2014/main" id="{005607F4-0AAB-42C1-921F-E3A492FD80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29893" y="4378734"/>
                          <a:ext cx="680973" cy="717346"/>
                        </a:xfrm>
                        <a:prstGeom prst="ellipse">
                          <a:avLst/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6" name="Rectangle: Top Corners Rounded 125">
                          <a:extLst>
                            <a:ext uri="{FF2B5EF4-FFF2-40B4-BE49-F238E27FC236}">
                              <a16:creationId xmlns:a16="http://schemas.microsoft.com/office/drawing/2014/main" id="{A6BC4508-1AD7-45DB-8B41-40C6FDEF81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800000">
                          <a:off x="2819060" y="4593873"/>
                          <a:ext cx="1015997" cy="1354170"/>
                        </a:xfrm>
                        <a:prstGeom prst="round2SameRect">
                          <a:avLst>
                            <a:gd name="adj1" fmla="val 50000"/>
                            <a:gd name="adj2" fmla="val 0"/>
                          </a:avLst>
                        </a:prstGeom>
                        <a:solidFill>
                          <a:srgbClr val="C00000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3">
                            <a:shade val="50000"/>
                          </a:schemeClr>
                        </a:lnRef>
                        <a:fillRef idx="1">
                          <a:schemeClr val="accent3"/>
                        </a:fillRef>
                        <a:effectRef idx="0">
                          <a:schemeClr val="accent3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27" name="Rectangle: Rounded Corners 126">
                          <a:extLst>
                            <a:ext uri="{FF2B5EF4-FFF2-40B4-BE49-F238E27FC236}">
                              <a16:creationId xmlns:a16="http://schemas.microsoft.com/office/drawing/2014/main" id="{86460657-2087-479C-B06A-8487D310A4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53749" y="5809314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8" name="Rectangle: Rounded Corners 127">
                          <a:extLst>
                            <a:ext uri="{FF2B5EF4-FFF2-40B4-BE49-F238E27FC236}">
                              <a16:creationId xmlns:a16="http://schemas.microsoft.com/office/drawing/2014/main" id="{1016AFD2-14E1-44A4-B519-A82CD5FEF3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35886" y="5783642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9" name="Rectangle: Rounded Corners 128">
                          <a:extLst>
                            <a:ext uri="{FF2B5EF4-FFF2-40B4-BE49-F238E27FC236}">
                              <a16:creationId xmlns:a16="http://schemas.microsoft.com/office/drawing/2014/main" id="{A6740C3B-E62F-4267-9C17-4B76678339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95146" y="5786366"/>
                          <a:ext cx="120322" cy="475530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122" name="Rectangle: Top Corners Snipped 121">
                        <a:extLst>
                          <a:ext uri="{FF2B5EF4-FFF2-40B4-BE49-F238E27FC236}">
                            <a16:creationId xmlns:a16="http://schemas.microsoft.com/office/drawing/2014/main" id="{066AF4E8-ADA6-4520-8CE4-91098C81025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8708417" y="2443282"/>
                        <a:ext cx="1898726" cy="1703216"/>
                      </a:xfrm>
                      <a:prstGeom prst="snip2SameRect">
                        <a:avLst>
                          <a:gd name="adj1" fmla="val 26020"/>
                          <a:gd name="adj2" fmla="val 0"/>
                        </a:avLst>
                      </a:prstGeom>
                      <a:solidFill>
                        <a:srgbClr val="C0000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63E2C303-8EA8-48E1-BC58-250A5F81A1E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7732097" y="3473504"/>
                      <a:ext cx="746136" cy="683581"/>
                    </a:xfrm>
                    <a:custGeom>
                      <a:avLst/>
                      <a:gdLst>
                        <a:gd name="connsiteX0" fmla="*/ 0 w 639193"/>
                        <a:gd name="connsiteY0" fmla="*/ 0 h 683581"/>
                        <a:gd name="connsiteX1" fmla="*/ 639193 w 639193"/>
                        <a:gd name="connsiteY1" fmla="*/ 8878 h 683581"/>
                        <a:gd name="connsiteX2" fmla="*/ 639193 w 639193"/>
                        <a:gd name="connsiteY2" fmla="*/ 683581 h 683581"/>
                        <a:gd name="connsiteX3" fmla="*/ 461639 w 639193"/>
                        <a:gd name="connsiteY3" fmla="*/ 221942 h 683581"/>
                        <a:gd name="connsiteX4" fmla="*/ 0 w 639193"/>
                        <a:gd name="connsiteY4" fmla="*/ 0 h 683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9193" h="683581">
                          <a:moveTo>
                            <a:pt x="0" y="0"/>
                          </a:moveTo>
                          <a:lnTo>
                            <a:pt x="639193" y="8878"/>
                          </a:lnTo>
                          <a:lnTo>
                            <a:pt x="639193" y="683581"/>
                          </a:lnTo>
                          <a:lnTo>
                            <a:pt x="461639" y="2219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C0D44352-01F8-4463-B958-3CE6A77CC3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9417" y="3474929"/>
                      <a:ext cx="639193" cy="683581"/>
                    </a:xfrm>
                    <a:custGeom>
                      <a:avLst/>
                      <a:gdLst>
                        <a:gd name="connsiteX0" fmla="*/ 0 w 639193"/>
                        <a:gd name="connsiteY0" fmla="*/ 0 h 683581"/>
                        <a:gd name="connsiteX1" fmla="*/ 639193 w 639193"/>
                        <a:gd name="connsiteY1" fmla="*/ 8878 h 683581"/>
                        <a:gd name="connsiteX2" fmla="*/ 639193 w 639193"/>
                        <a:gd name="connsiteY2" fmla="*/ 683581 h 683581"/>
                        <a:gd name="connsiteX3" fmla="*/ 461639 w 639193"/>
                        <a:gd name="connsiteY3" fmla="*/ 221942 h 683581"/>
                        <a:gd name="connsiteX4" fmla="*/ 0 w 639193"/>
                        <a:gd name="connsiteY4" fmla="*/ 0 h 683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9193" h="683581">
                          <a:moveTo>
                            <a:pt x="0" y="0"/>
                          </a:moveTo>
                          <a:lnTo>
                            <a:pt x="639193" y="8878"/>
                          </a:lnTo>
                          <a:lnTo>
                            <a:pt x="639193" y="683581"/>
                          </a:lnTo>
                          <a:lnTo>
                            <a:pt x="461639" y="2219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9" name="Group 108">
                      <a:extLst>
                        <a:ext uri="{FF2B5EF4-FFF2-40B4-BE49-F238E27FC236}">
                          <a16:creationId xmlns:a16="http://schemas.microsoft.com/office/drawing/2014/main" id="{340D93BF-5FA8-4775-85B2-9207F0FF59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00515" y="3373934"/>
                      <a:ext cx="856638" cy="690431"/>
                      <a:chOff x="9284039" y="4031098"/>
                      <a:chExt cx="1845560" cy="2069422"/>
                    </a:xfrm>
                  </p:grpSpPr>
                  <p:grpSp>
                    <p:nvGrpSpPr>
                      <p:cNvPr id="111" name="Group 110">
                        <a:extLst>
                          <a:ext uri="{FF2B5EF4-FFF2-40B4-BE49-F238E27FC236}">
                            <a16:creationId xmlns:a16="http://schemas.microsoft.com/office/drawing/2014/main" id="{31EA3DF5-9155-4CC5-A907-81ED06D3A8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284039" y="4031098"/>
                        <a:ext cx="1845560" cy="2069422"/>
                        <a:chOff x="1498451" y="3951985"/>
                        <a:chExt cx="1845560" cy="2069422"/>
                      </a:xfrm>
                    </p:grpSpPr>
                    <p:sp>
                      <p:nvSpPr>
                        <p:cNvPr id="114" name="Rectangle: Top Corners Snipped 113">
                          <a:extLst>
                            <a:ext uri="{FF2B5EF4-FFF2-40B4-BE49-F238E27FC236}">
                              <a16:creationId xmlns:a16="http://schemas.microsoft.com/office/drawing/2014/main" id="{A317E077-0AAD-4720-912B-C612694A49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1" y="5596473"/>
                          <a:ext cx="1792032" cy="424934"/>
                        </a:xfrm>
                        <a:prstGeom prst="snip2SameRect">
                          <a:avLst>
                            <a:gd name="adj1" fmla="val 50000"/>
                            <a:gd name="adj2" fmla="val 0"/>
                          </a:avLst>
                        </a:prstGeom>
                      </p:spPr>
                      <p:style>
                        <a:lnRef idx="2">
                          <a:schemeClr val="dk1">
                            <a:shade val="50000"/>
                          </a:schemeClr>
                        </a:lnRef>
                        <a:fillRef idx="1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115" name="Group 114">
                          <a:extLst>
                            <a:ext uri="{FF2B5EF4-FFF2-40B4-BE49-F238E27FC236}">
                              <a16:creationId xmlns:a16="http://schemas.microsoft.com/office/drawing/2014/main" id="{AE272784-51F1-45A8-87C1-E617388736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45666" y="3951985"/>
                          <a:ext cx="1798345" cy="1663966"/>
                          <a:chOff x="1545666" y="3951985"/>
                          <a:chExt cx="1798345" cy="1663966"/>
                        </a:xfrm>
                      </p:grpSpPr>
                      <p:sp>
                        <p:nvSpPr>
                          <p:cNvPr id="116" name="Rectangle: Top Corners Snipped 115">
                            <a:extLst>
                              <a:ext uri="{FF2B5EF4-FFF2-40B4-BE49-F238E27FC236}">
                                <a16:creationId xmlns:a16="http://schemas.microsoft.com/office/drawing/2014/main" id="{AB71F8A5-C608-414F-89A0-787AFAD7798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51979" y="4766083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17" name="Rectangle: Top Corners Snipped 116">
                            <a:extLst>
                              <a:ext uri="{FF2B5EF4-FFF2-40B4-BE49-F238E27FC236}">
                                <a16:creationId xmlns:a16="http://schemas.microsoft.com/office/drawing/2014/main" id="{03C76218-AE4D-4539-8583-F87E87C91CD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1551979" y="5191017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18" name="Rectangle: Top Corners Snipped 117">
                            <a:extLst>
                              <a:ext uri="{FF2B5EF4-FFF2-40B4-BE49-F238E27FC236}">
                                <a16:creationId xmlns:a16="http://schemas.microsoft.com/office/drawing/2014/main" id="{312289C1-C4EC-4804-A586-39EFBBC45B9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545666" y="3951985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19" name="Rectangle: Top Corners Snipped 118">
                            <a:extLst>
                              <a:ext uri="{FF2B5EF4-FFF2-40B4-BE49-F238E27FC236}">
                                <a16:creationId xmlns:a16="http://schemas.microsoft.com/office/drawing/2014/main" id="{53511F89-C06E-4633-B360-C6668BC45A0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1545666" y="4376919"/>
                            <a:ext cx="1792032" cy="424934"/>
                          </a:xfrm>
                          <a:prstGeom prst="snip2SameRect">
                            <a:avLst>
                              <a:gd name="adj1" fmla="val 50000"/>
                              <a:gd name="adj2" fmla="val 0"/>
                            </a:avLst>
                          </a:prstGeom>
                        </p:spPr>
                        <p:style>
                          <a:lnRef idx="2">
                            <a:schemeClr val="dk1">
                              <a:shade val="50000"/>
                            </a:schemeClr>
                          </a:lnRef>
                          <a:fillRef idx="1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112" name="Straight Connector 111">
                        <a:extLst>
                          <a:ext uri="{FF2B5EF4-FFF2-40B4-BE49-F238E27FC236}">
                            <a16:creationId xmlns:a16="http://schemas.microsoft.com/office/drawing/2014/main" id="{F8A04394-6DDE-4425-86DF-C2D454483B8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31254" y="4456032"/>
                        <a:ext cx="1774915" cy="3999"/>
                      </a:xfrm>
                      <a:prstGeom prst="line">
                        <a:avLst/>
                      </a:prstGeom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3" name="Straight Connector 112">
                        <a:extLst>
                          <a:ext uri="{FF2B5EF4-FFF2-40B4-BE49-F238E27FC236}">
                            <a16:creationId xmlns:a16="http://schemas.microsoft.com/office/drawing/2014/main" id="{68789BA3-C077-4655-8C5B-9360F99224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9341905" y="5291543"/>
                        <a:ext cx="1774915" cy="3999"/>
                      </a:xfrm>
                      <a:prstGeom prst="line">
                        <a:avLst/>
                      </a:prstGeom>
                    </p:spPr>
                    <p:style>
                      <a:lnRef idx="3">
                        <a:schemeClr val="accent3"/>
                      </a:lnRef>
                      <a:fillRef idx="0">
                        <a:schemeClr val="accent3"/>
                      </a:fillRef>
                      <a:effectRef idx="2">
                        <a:schemeClr val="accent3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10" name="Rectangle: Top Corners Rounded 109">
                      <a:extLst>
                        <a:ext uri="{FF2B5EF4-FFF2-40B4-BE49-F238E27FC236}">
                          <a16:creationId xmlns:a16="http://schemas.microsoft.com/office/drawing/2014/main" id="{C8EF577E-98C2-4B89-BE6E-3D5EF5DB0A3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111409" y="4049034"/>
                      <a:ext cx="1496526" cy="801947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6A9B01C1-DE70-4501-ACA4-EBD853B46C1A}"/>
                      </a:ext>
                    </a:extLst>
                  </p:cNvPr>
                  <p:cNvGrpSpPr/>
                  <p:nvPr/>
                </p:nvGrpSpPr>
                <p:grpSpPr>
                  <a:xfrm>
                    <a:off x="8895926" y="3294781"/>
                    <a:ext cx="885150" cy="3227393"/>
                    <a:chOff x="78951" y="2557139"/>
                    <a:chExt cx="1297748" cy="4489702"/>
                  </a:xfrm>
                </p:grpSpPr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05BA15FE-5F9F-429C-84B3-10B3E0BBC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129" y="2557139"/>
                      <a:ext cx="888421" cy="917790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9025BB19-889B-448E-95BE-D040DB5D5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06" y="3178452"/>
                      <a:ext cx="544669" cy="1391003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" name="Rectangle: Top Corners Snipped 103">
                      <a:extLst>
                        <a:ext uri="{FF2B5EF4-FFF2-40B4-BE49-F238E27FC236}">
                          <a16:creationId xmlns:a16="http://schemas.microsoft.com/office/drawing/2014/main" id="{A1443DD5-7E7D-426E-9E46-CC173AA6A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1" y="4758298"/>
                      <a:ext cx="1297748" cy="2288543"/>
                    </a:xfrm>
                    <a:prstGeom prst="snip2SameRect">
                      <a:avLst>
                        <a:gd name="adj1" fmla="val 28981"/>
                        <a:gd name="adj2" fmla="val 0"/>
                      </a:avLst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A544DF8D-4CDC-4A0F-880D-4FA27FC7B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897" y="4266935"/>
                      <a:ext cx="645856" cy="662542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DD65EE82-59D9-4932-9D2F-3A62E64C3EA3}"/>
                      </a:ext>
                    </a:extLst>
                  </p:cNvPr>
                  <p:cNvGrpSpPr/>
                  <p:nvPr/>
                </p:nvGrpSpPr>
                <p:grpSpPr>
                  <a:xfrm>
                    <a:off x="9909107" y="3306050"/>
                    <a:ext cx="885150" cy="3227393"/>
                    <a:chOff x="78951" y="2557139"/>
                    <a:chExt cx="1297748" cy="4489702"/>
                  </a:xfrm>
                </p:grpSpPr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37108854-4987-469A-B5AE-590F024FB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129" y="2557139"/>
                      <a:ext cx="888421" cy="917790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52585D2C-060B-48DE-9183-DAB3D7682A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006" y="3178452"/>
                      <a:ext cx="544669" cy="1391003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Rectangle: Top Corners Snipped 99">
                      <a:extLst>
                        <a:ext uri="{FF2B5EF4-FFF2-40B4-BE49-F238E27FC236}">
                          <a16:creationId xmlns:a16="http://schemas.microsoft.com/office/drawing/2014/main" id="{17DE103B-4A7D-434F-BCC0-29DED7424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1" y="4758298"/>
                      <a:ext cx="1297748" cy="2288543"/>
                    </a:xfrm>
                    <a:prstGeom prst="snip2SameRect">
                      <a:avLst>
                        <a:gd name="adj1" fmla="val 28981"/>
                        <a:gd name="adj2" fmla="val 0"/>
                      </a:avLst>
                    </a:prstGeom>
                    <a:solidFill>
                      <a:srgbClr val="C00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507E33E6-FE74-4144-9198-B6047681F5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897" y="4266935"/>
                      <a:ext cx="645856" cy="662542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475F427-36D8-4B3B-AD61-EBA335EC1DBE}"/>
                    </a:ext>
                  </a:extLst>
                </p:cNvPr>
                <p:cNvSpPr/>
                <p:nvPr/>
              </p:nvSpPr>
              <p:spPr>
                <a:xfrm rot="10800000">
                  <a:off x="10090926" y="5813903"/>
                  <a:ext cx="1125851" cy="685248"/>
                </a:xfrm>
                <a:custGeom>
                  <a:avLst/>
                  <a:gdLst>
                    <a:gd name="connsiteX0" fmla="*/ 795 w 1179306"/>
                    <a:gd name="connsiteY0" fmla="*/ 0 h 556047"/>
                    <a:gd name="connsiteX1" fmla="*/ 1178511 w 1179306"/>
                    <a:gd name="connsiteY1" fmla="*/ 0 h 556047"/>
                    <a:gd name="connsiteX2" fmla="*/ 1179306 w 1179306"/>
                    <a:gd name="connsiteY2" fmla="*/ 7340 h 556047"/>
                    <a:gd name="connsiteX3" fmla="*/ 589653 w 1179306"/>
                    <a:gd name="connsiteY3" fmla="*/ 556047 h 556047"/>
                    <a:gd name="connsiteX4" fmla="*/ 0 w 1179306"/>
                    <a:gd name="connsiteY4" fmla="*/ 7340 h 55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9306" h="556047">
                      <a:moveTo>
                        <a:pt x="795" y="0"/>
                      </a:moveTo>
                      <a:lnTo>
                        <a:pt x="1178511" y="0"/>
                      </a:lnTo>
                      <a:lnTo>
                        <a:pt x="1179306" y="7340"/>
                      </a:lnTo>
                      <a:cubicBezTo>
                        <a:pt x="1179306" y="310383"/>
                        <a:pt x="915309" y="556047"/>
                        <a:pt x="589653" y="556047"/>
                      </a:cubicBezTo>
                      <a:cubicBezTo>
                        <a:pt x="263997" y="556047"/>
                        <a:pt x="0" y="310383"/>
                        <a:pt x="0" y="734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0569AD9B-D9C4-4B44-AD6F-D735D454455A}"/>
                    </a:ext>
                  </a:extLst>
                </p:cNvPr>
                <p:cNvSpPr/>
                <p:nvPr/>
              </p:nvSpPr>
              <p:spPr>
                <a:xfrm rot="10800000">
                  <a:off x="9016344" y="5818050"/>
                  <a:ext cx="1125851" cy="685248"/>
                </a:xfrm>
                <a:custGeom>
                  <a:avLst/>
                  <a:gdLst>
                    <a:gd name="connsiteX0" fmla="*/ 795 w 1179306"/>
                    <a:gd name="connsiteY0" fmla="*/ 0 h 556047"/>
                    <a:gd name="connsiteX1" fmla="*/ 1178511 w 1179306"/>
                    <a:gd name="connsiteY1" fmla="*/ 0 h 556047"/>
                    <a:gd name="connsiteX2" fmla="*/ 1179306 w 1179306"/>
                    <a:gd name="connsiteY2" fmla="*/ 7340 h 556047"/>
                    <a:gd name="connsiteX3" fmla="*/ 589653 w 1179306"/>
                    <a:gd name="connsiteY3" fmla="*/ 556047 h 556047"/>
                    <a:gd name="connsiteX4" fmla="*/ 0 w 1179306"/>
                    <a:gd name="connsiteY4" fmla="*/ 7340 h 55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9306" h="556047">
                      <a:moveTo>
                        <a:pt x="795" y="0"/>
                      </a:moveTo>
                      <a:lnTo>
                        <a:pt x="1178511" y="0"/>
                      </a:lnTo>
                      <a:lnTo>
                        <a:pt x="1179306" y="7340"/>
                      </a:lnTo>
                      <a:cubicBezTo>
                        <a:pt x="1179306" y="310383"/>
                        <a:pt x="915309" y="556047"/>
                        <a:pt x="589653" y="556047"/>
                      </a:cubicBezTo>
                      <a:cubicBezTo>
                        <a:pt x="263997" y="556047"/>
                        <a:pt x="0" y="310383"/>
                        <a:pt x="0" y="734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Rectangle: Top Corners One Rounded and One Snipped 88">
                <a:extLst>
                  <a:ext uri="{FF2B5EF4-FFF2-40B4-BE49-F238E27FC236}">
                    <a16:creationId xmlns:a16="http://schemas.microsoft.com/office/drawing/2014/main" id="{C4D31EF5-98EF-4438-BE5D-DE6D51AAE99D}"/>
                  </a:ext>
                </a:extLst>
              </p:cNvPr>
              <p:cNvSpPr/>
              <p:nvPr/>
            </p:nvSpPr>
            <p:spPr>
              <a:xfrm>
                <a:off x="9337901" y="976584"/>
                <a:ext cx="1295802" cy="434171"/>
              </a:xfrm>
              <a:prstGeom prst="snipRoundRect">
                <a:avLst>
                  <a:gd name="adj1" fmla="val 16667"/>
                  <a:gd name="adj2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ectangle: Top Corners Snipped 89">
                <a:extLst>
                  <a:ext uri="{FF2B5EF4-FFF2-40B4-BE49-F238E27FC236}">
                    <a16:creationId xmlns:a16="http://schemas.microsoft.com/office/drawing/2014/main" id="{431F0685-4522-4938-9C74-00B29CBF6B54}"/>
                  </a:ext>
                </a:extLst>
              </p:cNvPr>
              <p:cNvSpPr/>
              <p:nvPr/>
            </p:nvSpPr>
            <p:spPr>
              <a:xfrm>
                <a:off x="9585723" y="1005941"/>
                <a:ext cx="755432" cy="368157"/>
              </a:xfrm>
              <a:prstGeom prst="snip2SameRect">
                <a:avLst>
                  <a:gd name="adj1" fmla="val 36842"/>
                  <a:gd name="adj2" fmla="val 0"/>
                </a:avLst>
              </a:prstGeom>
              <a:ln w="57150">
                <a:solidFill>
                  <a:srgbClr val="C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0011A4F-29CF-4490-952F-B55D4A448128}"/>
                  </a:ext>
                </a:extLst>
              </p:cNvPr>
              <p:cNvSpPr/>
              <p:nvPr/>
            </p:nvSpPr>
            <p:spPr>
              <a:xfrm>
                <a:off x="9874008" y="1193295"/>
                <a:ext cx="103630" cy="13142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3E42CAA-C046-4053-A513-410C1B3A7750}"/>
                </a:ext>
              </a:extLst>
            </p:cNvPr>
            <p:cNvSpPr txBox="1"/>
            <p:nvPr/>
          </p:nvSpPr>
          <p:spPr>
            <a:xfrm>
              <a:off x="5319419" y="-57289"/>
              <a:ext cx="1228891" cy="115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  </a:t>
              </a:r>
              <a:r>
                <a:rPr lang="en-US" sz="1050" b="1" dirty="0">
                  <a:solidFill>
                    <a:srgbClr val="FF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SAC</a:t>
              </a: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516026A2-6D5C-41B3-8239-A892CF54F3AA}"/>
              </a:ext>
            </a:extLst>
          </p:cNvPr>
          <p:cNvSpPr txBox="1"/>
          <p:nvPr/>
        </p:nvSpPr>
        <p:spPr>
          <a:xfrm>
            <a:off x="7367683" y="4205568"/>
            <a:ext cx="31347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https://forms.office.com/Pages/ResponsePage.aspx?id=fN7HDmmmJkOtmaysmZPAvlPD4v7UKsRJgqXvvcG93HZUQ0xOUjBNTDlSMVBDRE85SDlHODJMNFZQTC4u</a:t>
            </a:r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1E65D94-0B8B-419C-9836-7BB1F592949C}"/>
              </a:ext>
            </a:extLst>
          </p:cNvPr>
          <p:cNvSpPr/>
          <p:nvPr/>
        </p:nvSpPr>
        <p:spPr>
          <a:xfrm>
            <a:off x="6715954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7F98782-0133-4735-878B-BB3831798173}"/>
              </a:ext>
            </a:extLst>
          </p:cNvPr>
          <p:cNvSpPr/>
          <p:nvPr/>
        </p:nvSpPr>
        <p:spPr>
          <a:xfrm>
            <a:off x="5419931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02CC332-6FA2-42C3-BFE6-86AF64966F3D}"/>
              </a:ext>
            </a:extLst>
          </p:cNvPr>
          <p:cNvSpPr/>
          <p:nvPr/>
        </p:nvSpPr>
        <p:spPr>
          <a:xfrm>
            <a:off x="5851978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11D4FAC-E430-44B2-BA2A-B7ED00AC2A7D}"/>
              </a:ext>
            </a:extLst>
          </p:cNvPr>
          <p:cNvSpPr/>
          <p:nvPr/>
        </p:nvSpPr>
        <p:spPr>
          <a:xfrm>
            <a:off x="6306179" y="6430154"/>
            <a:ext cx="177554" cy="2041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4974D41A-E6A5-4459-8AC5-CCC0E93A03D0}"/>
              </a:ext>
            </a:extLst>
          </p:cNvPr>
          <p:cNvSpPr/>
          <p:nvPr/>
        </p:nvSpPr>
        <p:spPr>
          <a:xfrm>
            <a:off x="10563390" y="-5468"/>
            <a:ext cx="1628609" cy="621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0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95B5E3-7AE8-4A07-B9AF-23BD60C4D5AE}"/>
              </a:ext>
            </a:extLst>
          </p:cNvPr>
          <p:cNvSpPr/>
          <p:nvPr/>
        </p:nvSpPr>
        <p:spPr>
          <a:xfrm>
            <a:off x="1606858" y="700055"/>
            <a:ext cx="8978284" cy="614174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E830F-FC27-4904-B9E4-2D7653DFE453}"/>
              </a:ext>
            </a:extLst>
          </p:cNvPr>
          <p:cNvSpPr txBox="1"/>
          <p:nvPr/>
        </p:nvSpPr>
        <p:spPr>
          <a:xfrm>
            <a:off x="5421874" y="126052"/>
            <a:ext cx="658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HOME          TOPICS          HELP &amp; CONTACT          ABOUT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2FB855-C42F-444E-BD81-2D4C5D005BE1}"/>
              </a:ext>
            </a:extLst>
          </p:cNvPr>
          <p:cNvSpPr/>
          <p:nvPr/>
        </p:nvSpPr>
        <p:spPr>
          <a:xfrm>
            <a:off x="10617313" y="449790"/>
            <a:ext cx="98666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1F3935-3093-4279-B62E-D002D8CE2E3C}"/>
              </a:ext>
            </a:extLst>
          </p:cNvPr>
          <p:cNvSpPr/>
          <p:nvPr/>
        </p:nvSpPr>
        <p:spPr>
          <a:xfrm>
            <a:off x="6715954" y="6430154"/>
            <a:ext cx="177554" cy="2041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04FE15-411F-40ED-95A9-1D76EBE37624}"/>
              </a:ext>
            </a:extLst>
          </p:cNvPr>
          <p:cNvSpPr/>
          <p:nvPr/>
        </p:nvSpPr>
        <p:spPr>
          <a:xfrm>
            <a:off x="5419931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A2E833-E897-4CA3-A184-7CDA1EB256D5}"/>
              </a:ext>
            </a:extLst>
          </p:cNvPr>
          <p:cNvSpPr/>
          <p:nvPr/>
        </p:nvSpPr>
        <p:spPr>
          <a:xfrm>
            <a:off x="5851978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hevron 14">
            <a:hlinkClick r:id="rId3" action="ppaction://hlinksldjump"/>
            <a:extLst>
              <a:ext uri="{FF2B5EF4-FFF2-40B4-BE49-F238E27FC236}">
                <a16:creationId xmlns:a16="http://schemas.microsoft.com/office/drawing/2014/main" id="{6D287214-9A2B-457E-AA2D-44558068B021}"/>
              </a:ext>
            </a:extLst>
          </p:cNvPr>
          <p:cNvSpPr/>
          <p:nvPr/>
        </p:nvSpPr>
        <p:spPr>
          <a:xfrm>
            <a:off x="11558824" y="3670281"/>
            <a:ext cx="319596" cy="227016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hlinkClick r:id="rId4" action="ppaction://hlinksldjump"/>
            <a:extLst>
              <a:ext uri="{FF2B5EF4-FFF2-40B4-BE49-F238E27FC236}">
                <a16:creationId xmlns:a16="http://schemas.microsoft.com/office/drawing/2014/main" id="{C47807FB-2C93-4091-9FC7-8A9C65A3D97F}"/>
              </a:ext>
            </a:extLst>
          </p:cNvPr>
          <p:cNvSpPr/>
          <p:nvPr/>
        </p:nvSpPr>
        <p:spPr>
          <a:xfrm flipH="1" flipV="1">
            <a:off x="313580" y="3670281"/>
            <a:ext cx="319596" cy="227016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hlinkClick r:id="rId3" action="ppaction://hlinksldjump"/>
            <a:extLst>
              <a:ext uri="{FF2B5EF4-FFF2-40B4-BE49-F238E27FC236}">
                <a16:creationId xmlns:a16="http://schemas.microsoft.com/office/drawing/2014/main" id="{D50DFBEF-E063-422A-B4F1-F634DD0A2EB7}"/>
              </a:ext>
            </a:extLst>
          </p:cNvPr>
          <p:cNvSpPr/>
          <p:nvPr/>
        </p:nvSpPr>
        <p:spPr>
          <a:xfrm>
            <a:off x="5206867" y="33262"/>
            <a:ext cx="1380176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rId5" action="ppaction://hlinksldjump"/>
            <a:extLst>
              <a:ext uri="{FF2B5EF4-FFF2-40B4-BE49-F238E27FC236}">
                <a16:creationId xmlns:a16="http://schemas.microsoft.com/office/drawing/2014/main" id="{5D02900C-3763-4A90-9EE5-CCCFA76C3458}"/>
              </a:ext>
            </a:extLst>
          </p:cNvPr>
          <p:cNvSpPr/>
          <p:nvPr/>
        </p:nvSpPr>
        <p:spPr>
          <a:xfrm>
            <a:off x="6581289" y="27275"/>
            <a:ext cx="1380176" cy="5549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4" action="ppaction://hlinksldjump"/>
            <a:extLst>
              <a:ext uri="{FF2B5EF4-FFF2-40B4-BE49-F238E27FC236}">
                <a16:creationId xmlns:a16="http://schemas.microsoft.com/office/drawing/2014/main" id="{73B41670-300A-495E-8D97-70931D0A75BC}"/>
              </a:ext>
            </a:extLst>
          </p:cNvPr>
          <p:cNvSpPr/>
          <p:nvPr/>
        </p:nvSpPr>
        <p:spPr>
          <a:xfrm>
            <a:off x="7943341" y="2197"/>
            <a:ext cx="2275337" cy="57998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74EA1B1-C4E0-4CC7-8BBC-84DB8C8DEDC9}"/>
              </a:ext>
            </a:extLst>
          </p:cNvPr>
          <p:cNvSpPr/>
          <p:nvPr/>
        </p:nvSpPr>
        <p:spPr>
          <a:xfrm>
            <a:off x="6306179" y="6430154"/>
            <a:ext cx="177554" cy="20418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rId6" action="ppaction://hlinksldjump"/>
            <a:extLst>
              <a:ext uri="{FF2B5EF4-FFF2-40B4-BE49-F238E27FC236}">
                <a16:creationId xmlns:a16="http://schemas.microsoft.com/office/drawing/2014/main" id="{6B967C40-C18F-467E-81D1-DDA44EA0401F}"/>
              </a:ext>
            </a:extLst>
          </p:cNvPr>
          <p:cNvSpPr/>
          <p:nvPr/>
        </p:nvSpPr>
        <p:spPr>
          <a:xfrm>
            <a:off x="10218678" y="27276"/>
            <a:ext cx="1973322" cy="579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2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20" name="Arrow: Chevron 19">
            <a:hlinkClick r:id="rId2" action="ppaction://hlinksldjump"/>
            <a:extLst>
              <a:ext uri="{FF2B5EF4-FFF2-40B4-BE49-F238E27FC236}">
                <a16:creationId xmlns:a16="http://schemas.microsoft.com/office/drawing/2014/main" id="{B988F9D6-1F9C-4071-8E37-4D8AEE20AB94}"/>
              </a:ext>
            </a:extLst>
          </p:cNvPr>
          <p:cNvSpPr/>
          <p:nvPr/>
        </p:nvSpPr>
        <p:spPr>
          <a:xfrm flipH="1" flipV="1">
            <a:off x="122853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02059-407C-4788-AB00-B3A6538521E1}"/>
              </a:ext>
            </a:extLst>
          </p:cNvPr>
          <p:cNvSpPr/>
          <p:nvPr/>
        </p:nvSpPr>
        <p:spPr>
          <a:xfrm>
            <a:off x="594162" y="747489"/>
            <a:ext cx="11061577" cy="5915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Chevron 22">
            <a:hlinkClick r:id="rId3" action="ppaction://hlinksldjump"/>
            <a:extLst>
              <a:ext uri="{FF2B5EF4-FFF2-40B4-BE49-F238E27FC236}">
                <a16:creationId xmlns:a16="http://schemas.microsoft.com/office/drawing/2014/main" id="{F69AC4A9-C0FD-4289-878E-E353449CFC42}"/>
              </a:ext>
            </a:extLst>
          </p:cNvPr>
          <p:cNvSpPr/>
          <p:nvPr/>
        </p:nvSpPr>
        <p:spPr>
          <a:xfrm flipV="1">
            <a:off x="11819138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75F8795-A828-4E91-B566-06CEA5E4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49" y="747489"/>
            <a:ext cx="5545691" cy="5953337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44B1DA28-EA42-4DF8-9091-242AA7C02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2" y="747489"/>
            <a:ext cx="5501838" cy="59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4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20" name="Arrow: Chevron 19">
            <a:hlinkClick r:id="rId2" action="ppaction://hlinksldjump"/>
            <a:extLst>
              <a:ext uri="{FF2B5EF4-FFF2-40B4-BE49-F238E27FC236}">
                <a16:creationId xmlns:a16="http://schemas.microsoft.com/office/drawing/2014/main" id="{B988F9D6-1F9C-4071-8E37-4D8AEE20AB94}"/>
              </a:ext>
            </a:extLst>
          </p:cNvPr>
          <p:cNvSpPr/>
          <p:nvPr/>
        </p:nvSpPr>
        <p:spPr>
          <a:xfrm flipH="1" flipV="1">
            <a:off x="122853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02059-407C-4788-AB00-B3A6538521E1}"/>
              </a:ext>
            </a:extLst>
          </p:cNvPr>
          <p:cNvSpPr/>
          <p:nvPr/>
        </p:nvSpPr>
        <p:spPr>
          <a:xfrm>
            <a:off x="568171" y="811966"/>
            <a:ext cx="11061577" cy="591520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Chevron 6">
            <a:hlinkClick r:id="rId3" action="ppaction://hlinksldjump"/>
            <a:extLst>
              <a:ext uri="{FF2B5EF4-FFF2-40B4-BE49-F238E27FC236}">
                <a16:creationId xmlns:a16="http://schemas.microsoft.com/office/drawing/2014/main" id="{DF3FE487-B3D5-4751-8162-40290DF310A2}"/>
              </a:ext>
            </a:extLst>
          </p:cNvPr>
          <p:cNvSpPr/>
          <p:nvPr/>
        </p:nvSpPr>
        <p:spPr>
          <a:xfrm>
            <a:off x="11761237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30D226E4-F0B3-4DDE-B137-5420FCBC6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1" y="811965"/>
            <a:ext cx="5558310" cy="5915203"/>
          </a:xfrm>
          <a:prstGeom prst="rect">
            <a:avLst/>
          </a:prstGeom>
        </p:spPr>
      </p:pic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9788CAED-D0EC-4F82-A5D0-A06017225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811964"/>
            <a:ext cx="5497349" cy="59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3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20" name="Arrow: Chevron 19">
            <a:hlinkClick r:id="rId2" action="ppaction://hlinksldjump"/>
            <a:extLst>
              <a:ext uri="{FF2B5EF4-FFF2-40B4-BE49-F238E27FC236}">
                <a16:creationId xmlns:a16="http://schemas.microsoft.com/office/drawing/2014/main" id="{B988F9D6-1F9C-4071-8E37-4D8AEE20AB94}"/>
              </a:ext>
            </a:extLst>
          </p:cNvPr>
          <p:cNvSpPr/>
          <p:nvPr/>
        </p:nvSpPr>
        <p:spPr>
          <a:xfrm flipH="1" flipV="1">
            <a:off x="122853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02059-407C-4788-AB00-B3A6538521E1}"/>
              </a:ext>
            </a:extLst>
          </p:cNvPr>
          <p:cNvSpPr/>
          <p:nvPr/>
        </p:nvSpPr>
        <p:spPr>
          <a:xfrm>
            <a:off x="594162" y="747489"/>
            <a:ext cx="11061577" cy="5915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Chevron 22">
            <a:hlinkClick r:id="rId3" action="ppaction://hlinksldjump"/>
            <a:extLst>
              <a:ext uri="{FF2B5EF4-FFF2-40B4-BE49-F238E27FC236}">
                <a16:creationId xmlns:a16="http://schemas.microsoft.com/office/drawing/2014/main" id="{F69AC4A9-C0FD-4289-878E-E353449CFC42}"/>
              </a:ext>
            </a:extLst>
          </p:cNvPr>
          <p:cNvSpPr/>
          <p:nvPr/>
        </p:nvSpPr>
        <p:spPr>
          <a:xfrm flipV="1">
            <a:off x="11819138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3870A45-1480-43E9-9309-1FE8A4348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2" y="747489"/>
            <a:ext cx="5501837" cy="591520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62F546-38CE-48A4-A148-BA35698DF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7488"/>
            <a:ext cx="5559738" cy="59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9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20" name="Arrow: Chevron 19">
            <a:hlinkClick r:id="rId2" action="ppaction://hlinksldjump"/>
            <a:extLst>
              <a:ext uri="{FF2B5EF4-FFF2-40B4-BE49-F238E27FC236}">
                <a16:creationId xmlns:a16="http://schemas.microsoft.com/office/drawing/2014/main" id="{B988F9D6-1F9C-4071-8E37-4D8AEE20AB94}"/>
              </a:ext>
            </a:extLst>
          </p:cNvPr>
          <p:cNvSpPr/>
          <p:nvPr/>
        </p:nvSpPr>
        <p:spPr>
          <a:xfrm flipH="1" flipV="1">
            <a:off x="122853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02059-407C-4788-AB00-B3A6538521E1}"/>
              </a:ext>
            </a:extLst>
          </p:cNvPr>
          <p:cNvSpPr/>
          <p:nvPr/>
        </p:nvSpPr>
        <p:spPr>
          <a:xfrm>
            <a:off x="594162" y="747489"/>
            <a:ext cx="11061577" cy="5915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Chevron 22">
            <a:hlinkClick r:id="rId3" action="ppaction://hlinksldjump"/>
            <a:extLst>
              <a:ext uri="{FF2B5EF4-FFF2-40B4-BE49-F238E27FC236}">
                <a16:creationId xmlns:a16="http://schemas.microsoft.com/office/drawing/2014/main" id="{F69AC4A9-C0FD-4289-878E-E353449CFC42}"/>
              </a:ext>
            </a:extLst>
          </p:cNvPr>
          <p:cNvSpPr/>
          <p:nvPr/>
        </p:nvSpPr>
        <p:spPr>
          <a:xfrm flipV="1">
            <a:off x="11819138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D7594EA-D2C6-4BBD-9AF6-FCBF66D87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2" y="755710"/>
            <a:ext cx="5501838" cy="590698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59A0E8F-5479-494B-9024-39129C872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067" y="755710"/>
            <a:ext cx="5605672" cy="590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4D75E-C7A1-4DDD-BF9D-5FEBE055A819}"/>
              </a:ext>
            </a:extLst>
          </p:cNvPr>
          <p:cNvSpPr/>
          <p:nvPr/>
        </p:nvSpPr>
        <p:spPr>
          <a:xfrm>
            <a:off x="0" y="0"/>
            <a:ext cx="12192000" cy="62143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1DEAF-531C-4345-BBBD-9AE25171890F}"/>
              </a:ext>
            </a:extLst>
          </p:cNvPr>
          <p:cNvSpPr txBox="1"/>
          <p:nvPr/>
        </p:nvSpPr>
        <p:spPr>
          <a:xfrm>
            <a:off x="106532" y="126052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Solutionator</a:t>
            </a:r>
          </a:p>
        </p:txBody>
      </p:sp>
      <p:sp>
        <p:nvSpPr>
          <p:cNvPr id="20" name="Arrow: Chevron 19">
            <a:hlinkClick r:id="rId2" action="ppaction://hlinksldjump"/>
            <a:extLst>
              <a:ext uri="{FF2B5EF4-FFF2-40B4-BE49-F238E27FC236}">
                <a16:creationId xmlns:a16="http://schemas.microsoft.com/office/drawing/2014/main" id="{B988F9D6-1F9C-4071-8E37-4D8AEE20AB94}"/>
              </a:ext>
            </a:extLst>
          </p:cNvPr>
          <p:cNvSpPr/>
          <p:nvPr/>
        </p:nvSpPr>
        <p:spPr>
          <a:xfrm flipH="1" flipV="1">
            <a:off x="122853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02059-407C-4788-AB00-B3A6538521E1}"/>
              </a:ext>
            </a:extLst>
          </p:cNvPr>
          <p:cNvSpPr/>
          <p:nvPr/>
        </p:nvSpPr>
        <p:spPr>
          <a:xfrm>
            <a:off x="594162" y="747489"/>
            <a:ext cx="11061577" cy="5915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Chevron 22">
            <a:hlinkClick r:id="rId3" action="ppaction://hlinksldjump"/>
            <a:extLst>
              <a:ext uri="{FF2B5EF4-FFF2-40B4-BE49-F238E27FC236}">
                <a16:creationId xmlns:a16="http://schemas.microsoft.com/office/drawing/2014/main" id="{F69AC4A9-C0FD-4289-878E-E353449CFC42}"/>
              </a:ext>
            </a:extLst>
          </p:cNvPr>
          <p:cNvSpPr/>
          <p:nvPr/>
        </p:nvSpPr>
        <p:spPr>
          <a:xfrm flipV="1">
            <a:off x="11819138" y="3629608"/>
            <a:ext cx="307910" cy="27991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BA5C8C1-8695-497A-AE05-D6C6AAB45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2" y="747489"/>
            <a:ext cx="5583537" cy="5947104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09E8F1FD-BB05-4261-96AA-CB96333D1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99" y="731538"/>
            <a:ext cx="5559739" cy="59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24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5832</TotalTime>
  <Words>150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10507 - Yohannon Ben Joseph (ADHS)</dc:creator>
  <cp:lastModifiedBy>10540 - Abraham Jacob Joseph (ADHS)</cp:lastModifiedBy>
  <cp:revision>8</cp:revision>
  <dcterms:created xsi:type="dcterms:W3CDTF">2021-03-30T05:25:41Z</dcterms:created>
  <dcterms:modified xsi:type="dcterms:W3CDTF">2021-04-13T10:50:30Z</dcterms:modified>
</cp:coreProperties>
</file>